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2"/>
  </p:notesMasterIdLst>
  <p:handoutMasterIdLst>
    <p:handoutMasterId r:id="rId23"/>
  </p:handoutMasterIdLst>
  <p:sldIdLst>
    <p:sldId id="256" r:id="rId2"/>
    <p:sldId id="296" r:id="rId3"/>
    <p:sldId id="295" r:id="rId4"/>
    <p:sldId id="294" r:id="rId5"/>
    <p:sldId id="307" r:id="rId6"/>
    <p:sldId id="269" r:id="rId7"/>
    <p:sldId id="270" r:id="rId8"/>
    <p:sldId id="271" r:id="rId9"/>
    <p:sldId id="308" r:id="rId10"/>
    <p:sldId id="309" r:id="rId11"/>
    <p:sldId id="310" r:id="rId12"/>
    <p:sldId id="311" r:id="rId13"/>
    <p:sldId id="312" r:id="rId14"/>
    <p:sldId id="313" r:id="rId15"/>
    <p:sldId id="314" r:id="rId16"/>
    <p:sldId id="315" r:id="rId17"/>
    <p:sldId id="316" r:id="rId18"/>
    <p:sldId id="317" r:id="rId19"/>
    <p:sldId id="318" r:id="rId20"/>
    <p:sldId id="319" r:id="rId21"/>
  </p:sldIdLst>
  <p:sldSz cx="9144000" cy="6858000" type="screen4x3"/>
  <p:notesSz cx="7099300" cy="10234613"/>
  <p:custDataLst>
    <p:tags r:id="rId24"/>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tERlaPP JICA" initials="IJ" lastIdx="29" clrIdx="0">
    <p:extLst>
      <p:ext uri="{19B8F6BF-5375-455C-9EA6-DF929625EA0E}">
        <p15:presenceInfo xmlns:p15="http://schemas.microsoft.com/office/powerpoint/2012/main" userId="d9463b9f9ddc19c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CCCC"/>
    <a:srgbClr val="0033CC"/>
    <a:srgbClr val="ECD8A6"/>
    <a:srgbClr val="FF9900"/>
    <a:srgbClr val="336699"/>
    <a:srgbClr val="990000"/>
    <a:srgbClr val="B2B2B2"/>
    <a:srgbClr val="5F5F5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86016" autoAdjust="0"/>
  </p:normalViewPr>
  <p:slideViewPr>
    <p:cSldViewPr>
      <p:cViewPr varScale="1">
        <p:scale>
          <a:sx n="94" d="100"/>
          <a:sy n="94" d="100"/>
        </p:scale>
        <p:origin x="2220" y="90"/>
      </p:cViewPr>
      <p:guideLst>
        <p:guide orient="horz" pos="2160"/>
        <p:guide pos="2880"/>
      </p:guideLst>
    </p:cSldViewPr>
  </p:slideViewPr>
  <p:outlineViewPr>
    <p:cViewPr>
      <p:scale>
        <a:sx n="33" d="100"/>
        <a:sy n="33" d="100"/>
      </p:scale>
      <p:origin x="0" y="20454"/>
    </p:cViewPr>
  </p:outlineViewPr>
  <p:notesTextViewPr>
    <p:cViewPr>
      <p:scale>
        <a:sx n="75" d="100"/>
        <a:sy n="75" d="100"/>
      </p:scale>
      <p:origin x="0" y="0"/>
    </p:cViewPr>
  </p:notesTextViewPr>
  <p:sorterViewPr>
    <p:cViewPr>
      <p:scale>
        <a:sx n="75" d="100"/>
        <a:sy n="75" d="100"/>
      </p:scale>
      <p:origin x="0" y="0"/>
    </p:cViewPr>
  </p:sorterViewPr>
  <p:notesViewPr>
    <p:cSldViewPr>
      <p:cViewPr>
        <p:scale>
          <a:sx n="98" d="100"/>
          <a:sy n="98" d="100"/>
        </p:scale>
        <p:origin x="1416" y="-304"/>
      </p:cViewPr>
      <p:guideLst>
        <p:guide orient="horz" pos="3224"/>
        <p:guide pos="223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eaLnBrk="0" hangingPunct="0">
              <a:spcBef>
                <a:spcPct val="50000"/>
              </a:spcBef>
              <a:defRPr sz="1300">
                <a:latin typeface="Times New Roman" pitchFamily="18" charset="0"/>
              </a:defRPr>
            </a:lvl1pPr>
          </a:lstStyle>
          <a:p>
            <a:endParaRPr lang="en-US"/>
          </a:p>
        </p:txBody>
      </p:sp>
      <p:sp>
        <p:nvSpPr>
          <p:cNvPr id="80899" name="Rectangle 3"/>
          <p:cNvSpPr>
            <a:spLocks noGrp="1" noChangeArrowheads="1"/>
          </p:cNvSpPr>
          <p:nvPr>
            <p:ph type="dt" sz="quarter" idx="1"/>
          </p:nvPr>
        </p:nvSpPr>
        <p:spPr bwMode="auto">
          <a:xfrm>
            <a:off x="4022937"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eaLnBrk="0" hangingPunct="0">
              <a:spcBef>
                <a:spcPct val="50000"/>
              </a:spcBef>
              <a:defRPr sz="1300">
                <a:latin typeface="Times New Roman" pitchFamily="18" charset="0"/>
              </a:defRPr>
            </a:lvl1pPr>
          </a:lstStyle>
          <a:p>
            <a:endParaRPr lang="en-US"/>
          </a:p>
        </p:txBody>
      </p:sp>
      <p:sp>
        <p:nvSpPr>
          <p:cNvPr id="80900" name="Rectangle 4"/>
          <p:cNvSpPr>
            <a:spLocks noGrp="1" noChangeArrowheads="1"/>
          </p:cNvSpPr>
          <p:nvPr>
            <p:ph type="ftr" sz="quarter" idx="2"/>
          </p:nvPr>
        </p:nvSpPr>
        <p:spPr bwMode="auto">
          <a:xfrm>
            <a:off x="0"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eaLnBrk="0" hangingPunct="0">
              <a:spcBef>
                <a:spcPct val="50000"/>
              </a:spcBef>
              <a:defRPr sz="1300">
                <a:latin typeface="Times New Roman" pitchFamily="18" charset="0"/>
              </a:defRPr>
            </a:lvl1pPr>
          </a:lstStyle>
          <a:p>
            <a:endParaRPr lang="en-US"/>
          </a:p>
        </p:txBody>
      </p:sp>
      <p:sp>
        <p:nvSpPr>
          <p:cNvPr id="80901" name="Rectangle 5"/>
          <p:cNvSpPr>
            <a:spLocks noGrp="1" noChangeArrowheads="1"/>
          </p:cNvSpPr>
          <p:nvPr>
            <p:ph type="sldNum" sz="quarter" idx="3"/>
          </p:nvPr>
        </p:nvSpPr>
        <p:spPr bwMode="auto">
          <a:xfrm>
            <a:off x="4022937"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eaLnBrk="0" hangingPunct="0">
              <a:spcBef>
                <a:spcPct val="50000"/>
              </a:spcBef>
              <a:defRPr sz="1300">
                <a:latin typeface="Times New Roman" pitchFamily="18" charset="0"/>
              </a:defRPr>
            </a:lvl1pPr>
          </a:lstStyle>
          <a:p>
            <a:fld id="{81117A44-374E-4052-A6F0-F760D51D0656}" type="slidenum">
              <a:rPr lang="en-US"/>
              <a:pPr/>
              <a:t>‹#›</a:t>
            </a:fld>
            <a:endParaRPr lang="en-US"/>
          </a:p>
        </p:txBody>
      </p:sp>
    </p:spTree>
    <p:extLst>
      <p:ext uri="{BB962C8B-B14F-4D97-AF65-F5344CB8AC3E}">
        <p14:creationId xmlns:p14="http://schemas.microsoft.com/office/powerpoint/2010/main" val="39408325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eaLnBrk="0" hangingPunct="0">
              <a:defRPr sz="1300">
                <a:latin typeface="Times New Roman" pitchFamily="18" charset="0"/>
              </a:defRPr>
            </a:lvl1pPr>
          </a:lstStyle>
          <a:p>
            <a:endParaRPr lang="en-US"/>
          </a:p>
        </p:txBody>
      </p:sp>
      <p:sp>
        <p:nvSpPr>
          <p:cNvPr id="3075" name="Rectangle 3"/>
          <p:cNvSpPr>
            <a:spLocks noGrp="1" noChangeArrowheads="1"/>
          </p:cNvSpPr>
          <p:nvPr>
            <p:ph type="dt" idx="1"/>
          </p:nvPr>
        </p:nvSpPr>
        <p:spPr bwMode="auto">
          <a:xfrm>
            <a:off x="4022937"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eaLnBrk="0" hangingPunct="0">
              <a:defRPr sz="1300">
                <a:latin typeface="Times New Roman" pitchFamily="18" charset="0"/>
              </a:defRPr>
            </a:lvl1pPr>
          </a:lstStyle>
          <a:p>
            <a:endParaRPr lang="en-US"/>
          </a:p>
        </p:txBody>
      </p:sp>
      <p:sp>
        <p:nvSpPr>
          <p:cNvPr id="3076"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46574" y="4861441"/>
            <a:ext cx="5206153"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eaLnBrk="0" hangingPunct="0">
              <a:defRPr sz="1300">
                <a:latin typeface="Times New Roman" pitchFamily="18" charset="0"/>
              </a:defRPr>
            </a:lvl1pPr>
          </a:lstStyle>
          <a:p>
            <a:endParaRPr lang="en-US"/>
          </a:p>
        </p:txBody>
      </p:sp>
      <p:sp>
        <p:nvSpPr>
          <p:cNvPr id="3079" name="Rectangle 7"/>
          <p:cNvSpPr>
            <a:spLocks noGrp="1" noChangeArrowheads="1"/>
          </p:cNvSpPr>
          <p:nvPr>
            <p:ph type="sldNum" sz="quarter" idx="5"/>
          </p:nvPr>
        </p:nvSpPr>
        <p:spPr bwMode="auto">
          <a:xfrm>
            <a:off x="4022937"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eaLnBrk="0" hangingPunct="0">
              <a:defRPr sz="1300">
                <a:latin typeface="Times New Roman" pitchFamily="18" charset="0"/>
              </a:defRPr>
            </a:lvl1pPr>
          </a:lstStyle>
          <a:p>
            <a:fld id="{3F14455C-091E-4976-88B7-C6EEF1B0B0DD}" type="slidenum">
              <a:rPr lang="en-US"/>
              <a:pPr/>
              <a:t>‹#›</a:t>
            </a:fld>
            <a:endParaRPr lang="en-US"/>
          </a:p>
        </p:txBody>
      </p:sp>
    </p:spTree>
    <p:extLst>
      <p:ext uri="{BB962C8B-B14F-4D97-AF65-F5344CB8AC3E}">
        <p14:creationId xmlns:p14="http://schemas.microsoft.com/office/powerpoint/2010/main" val="34716534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C1E231-E944-4705-B337-BC5B324CD68F}" type="slidenum">
              <a:rPr lang="en-US"/>
              <a:pPr/>
              <a:t>1</a:t>
            </a:fld>
            <a:endParaRPr lang="en-US" dirty="0"/>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a:t>
            </a:r>
            <a:r>
              <a:rPr lang="en-US" altLang="ja-JP" b="1" dirty="0">
                <a:latin typeface="Arial" panose="020B0604020202020204" pitchFamily="34" charset="0"/>
                <a:ea typeface="Yu Mincho" panose="02020400000000000000" pitchFamily="18" charset="-128"/>
                <a:cs typeface="Arial" panose="020B0604020202020204" pitchFamily="34" charset="0"/>
              </a:rPr>
              <a:t>8</a:t>
            </a:r>
            <a:r>
              <a:rPr lang="en-PH" b="1" dirty="0">
                <a:latin typeface="Arial" panose="020B0604020202020204" pitchFamily="34" charset="0"/>
                <a:ea typeface="Yu Mincho" panose="02020400000000000000" pitchFamily="18" charset="-128"/>
                <a:cs typeface="Arial" panose="020B0604020202020204" pitchFamily="34" charset="0"/>
              </a:rPr>
              <a:t>-1—Roadmap for Recovery</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We will continue to discuss the roadmap for recovery.</a:t>
            </a:r>
            <a:endParaRPr lang="en-US" b="1" u="sng"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29D8E3-6416-4043-B1A0-F9B9CF850ADD}" type="slidenum">
              <a:rPr lang="en-US"/>
              <a:pPr/>
              <a:t>10</a:t>
            </a:fld>
            <a:endParaRPr lang="en-US" dirty="0"/>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8-10—</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Triggers - Emotional States)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reality for most recovering people is that any emotional state, positive or negative, can be a trigger if it has been associated with drug or alcohol use.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Triggers related to emotional states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Anxiety</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Fatigue (or fear of becoming fatigued)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Depression</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Anger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Boredom</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Frustration</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Fear</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Loneliness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Concern about weight gain</a:t>
            </a:r>
          </a:p>
          <a:p>
            <a:pPr marL="800100" lvl="1" indent="-342900">
              <a:lnSpc>
                <a:spcPct val="107000"/>
              </a:lnSpc>
              <a:spcAft>
                <a:spcPts val="80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Sexual arousal, deprivation, or anxiety about performance </a:t>
            </a:r>
          </a:p>
          <a:p>
            <a:endParaRPr lang="en-US" b="1" u="sng" dirty="0"/>
          </a:p>
        </p:txBody>
      </p:sp>
    </p:spTree>
    <p:extLst>
      <p:ext uri="{BB962C8B-B14F-4D97-AF65-F5344CB8AC3E}">
        <p14:creationId xmlns:p14="http://schemas.microsoft.com/office/powerpoint/2010/main" val="40479345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C757C8-6636-44E0-9070-963FF1BA2FD8}" type="slidenum">
              <a:rPr lang="en-US"/>
              <a:pPr/>
              <a:t>11</a:t>
            </a:fld>
            <a:endParaRPr lang="en-US"/>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xfrm>
            <a:off x="615950" y="4660106"/>
            <a:ext cx="5867400" cy="5410200"/>
          </a:xfrm>
        </p:spPr>
        <p:txBody>
          <a:bodyPr>
            <a:noAutofit/>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8-11—</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Thought Stopping) </a:t>
            </a:r>
            <a:endParaRPr lang="en-PH" dirty="0">
              <a:latin typeface="Arial" panose="020B0604020202020204" pitchFamily="34" charset="0"/>
              <a:ea typeface="Yu Mincho" panose="02020400000000000000" pitchFamily="18" charset="-128"/>
              <a:cs typeface="Arial" panose="020B0604020202020204" pitchFamily="34" charset="0"/>
            </a:endParaRPr>
          </a:p>
          <a:p>
            <a:pPr marL="179388" lvl="0" indent="-179388">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Thought-stopping techniques can be used to interrupt the trigger–thought–craving–use cycle. </a:t>
            </a:r>
            <a:endParaRPr lang="en-PH" sz="900" dirty="0">
              <a:ea typeface="Yu Mincho" panose="02020400000000000000" pitchFamily="18" charset="-128"/>
              <a:cs typeface="Times New Roman" panose="02020603050405020304" pitchFamily="18" charset="0"/>
            </a:endParaRPr>
          </a:p>
          <a:p>
            <a:pPr marL="179388" lvl="0" indent="-179388">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The first step in successfully using thought-stopping techniques is to recognize thoughts about using (“using thoughts”) as soon as they occur. </a:t>
            </a:r>
            <a:endParaRPr lang="en-PH" sz="900" dirty="0">
              <a:ea typeface="Yu Mincho" panose="02020400000000000000" pitchFamily="18" charset="-128"/>
              <a:cs typeface="Times New Roman" panose="02020603050405020304" pitchFamily="18" charset="0"/>
            </a:endParaRPr>
          </a:p>
          <a:p>
            <a:pPr marL="179388" lvl="0" indent="-179388">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People new to recovery don’t always realize when they are having “using thoughts”, but they can learn to do so by consciously focusing on their thought processes. </a:t>
            </a:r>
            <a:endParaRPr lang="en-PH" sz="900" dirty="0">
              <a:ea typeface="Yu Mincho" panose="02020400000000000000" pitchFamily="18" charset="-128"/>
              <a:cs typeface="Times New Roman" panose="02020603050405020304" pitchFamily="18" charset="0"/>
            </a:endParaRPr>
          </a:p>
          <a:p>
            <a:pPr marL="179388" lvl="0" indent="-179388">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Once people recognize a using thought, they can choose to interrupt the thought by using one of these thought-stopping techniques:</a:t>
            </a:r>
            <a:endParaRPr lang="en-PH" sz="900" dirty="0">
              <a:ea typeface="Yu Mincho" panose="02020400000000000000" pitchFamily="18" charset="-128"/>
              <a:cs typeface="Times New Roman" panose="02020603050405020304" pitchFamily="18" charset="0"/>
            </a:endParaRPr>
          </a:p>
          <a:p>
            <a:pPr marL="358775" lvl="1" indent="-163513">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Visualization </a:t>
            </a:r>
            <a:endParaRPr lang="en-PH" sz="900" dirty="0">
              <a:ea typeface="Yu Mincho" panose="02020400000000000000" pitchFamily="18" charset="-128"/>
              <a:cs typeface="Times New Roman" panose="02020603050405020304" pitchFamily="18" charset="0"/>
            </a:endParaRP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When people experience thoughts of using drugs or alcohol, they can visualize a switch or lever and imagine actually moving it from ON to OFF to stop the drug- or alcohol-using thoughts.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It is important to have another thought ready to replace the drug- or alcohol-using thoughts.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The thought should be a pleasurable one or one that is meaningful to the person and does not involve drug or alcohol use. </a:t>
            </a:r>
          </a:p>
          <a:p>
            <a:pPr marL="358775" lvl="1" indent="-163513">
              <a:lnSpc>
                <a:spcPct val="107000"/>
              </a:lnSpc>
              <a:spcAft>
                <a:spcPts val="0"/>
              </a:spcAft>
              <a:buFont typeface="Wingdings" panose="05000000000000000000" pitchFamily="2" charset="2"/>
              <a:buChar char=""/>
            </a:pPr>
            <a:r>
              <a:rPr lang="en-PH" sz="900" dirty="0">
                <a:ea typeface="Yu Mincho" panose="02020400000000000000" pitchFamily="18" charset="-128"/>
                <a:cs typeface="Times New Roman" panose="02020603050405020304" pitchFamily="18" charset="0"/>
              </a:rPr>
              <a:t>Rubber band snap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The rubber band technique helps recovering people “snap” their attention away from thoughts of using drugs or alcohol.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People simply can put a rubber band loosely around their wrist.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When a craving or using thought occurs, people snap the rubber band lightly against their wrist and say “NO” (either aloud or not, depending on the situation) to the drug or alcohol thoughts.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As with visualization, people need to have another thought ready to replace the drug- and alcohol-using thoughts.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This technique works best if people leave the rubber band on all the time.</a:t>
            </a:r>
          </a:p>
          <a:p>
            <a:pPr marL="358775" lvl="1" indent="-163513">
              <a:lnSpc>
                <a:spcPct val="107000"/>
              </a:lnSpc>
              <a:spcAft>
                <a:spcPts val="0"/>
              </a:spcAft>
              <a:buFont typeface="Wingdings" panose="05000000000000000000" pitchFamily="2" charset="2"/>
              <a:buChar char=""/>
            </a:pPr>
            <a:r>
              <a:rPr lang="en-PH" sz="900" dirty="0">
                <a:ea typeface="Yu Mincho" panose="02020400000000000000" pitchFamily="18" charset="-128"/>
                <a:cs typeface="Times New Roman" panose="02020603050405020304" pitchFamily="18" charset="0"/>
              </a:rPr>
              <a:t>Relaxation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Cravings often create feelings of hollowness, heaviness, and cramping in the stomach.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These feelings often can be relieved by breathing in deeply (filling the lungs with air) and slowly breathing out, repeating the process three times, and focusing on relaxing the body as much as possible for a few minutes.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This process can be repeated as often as the feelings return. </a:t>
            </a:r>
          </a:p>
          <a:p>
            <a:pPr marL="358775" lvl="1" indent="-163513">
              <a:lnSpc>
                <a:spcPct val="107000"/>
              </a:lnSpc>
              <a:spcAft>
                <a:spcPts val="0"/>
              </a:spcAft>
              <a:buFont typeface="Wingdings" panose="05000000000000000000" pitchFamily="2" charset="2"/>
              <a:buChar char=""/>
            </a:pPr>
            <a:r>
              <a:rPr lang="en-PH" sz="900" dirty="0">
                <a:ea typeface="Yu Mincho" panose="02020400000000000000" pitchFamily="18" charset="-128"/>
                <a:cs typeface="Times New Roman" panose="02020603050405020304" pitchFamily="18" charset="0"/>
              </a:rPr>
              <a:t>Calling someone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Talking to others provides an outlet for feelings and allows people to “hear” their thought process. </a:t>
            </a:r>
          </a:p>
          <a:p>
            <a:pPr marL="538163" lvl="2" indent="-163513">
              <a:lnSpc>
                <a:spcPct val="107000"/>
              </a:lnSpc>
              <a:spcAft>
                <a:spcPts val="0"/>
              </a:spcAft>
              <a:buFont typeface="Calibri" panose="020F0502020204030204" pitchFamily="34" charset="0"/>
              <a:buChar char="-"/>
            </a:pPr>
            <a:r>
              <a:rPr lang="en-PH" sz="800" dirty="0">
                <a:ea typeface="Yu Mincho" panose="02020400000000000000" pitchFamily="18" charset="-128"/>
                <a:cs typeface="Times New Roman" panose="02020603050405020304" pitchFamily="18" charset="0"/>
              </a:rPr>
              <a:t>People in recovery should carry the phone numbers of supportive people, including family members, with them so they can call someone whenever support is needed.</a:t>
            </a:r>
          </a:p>
          <a:p>
            <a:pPr marL="179388" indent="-179388">
              <a:lnSpc>
                <a:spcPct val="107000"/>
              </a:lnSpc>
              <a:spcAft>
                <a:spcPts val="0"/>
              </a:spcAft>
              <a:buFont typeface="Wingdings" panose="05000000000000000000" pitchFamily="2" charset="2"/>
              <a:buChar char=""/>
            </a:pPr>
            <a:r>
              <a:rPr lang="en-US" altLang="ja-JP" sz="900" dirty="0">
                <a:ea typeface="Yu Mincho" panose="02020400000000000000" pitchFamily="18" charset="-128"/>
                <a:cs typeface="Times New Roman" panose="02020603050405020304" pitchFamily="18" charset="0"/>
              </a:rPr>
              <a:t>People can also move to other places to keep anything associated with using out of their sight or to distract their thoughts of using.</a:t>
            </a:r>
            <a:endParaRPr lang="en-PH" altLang="ja-JP" sz="900" dirty="0">
              <a:ea typeface="Yu Mincho"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297157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154232-AB6C-4F87-B1A1-7EBD02894BE4}" type="slidenum">
              <a:rPr lang="en-US"/>
              <a:pPr/>
              <a:t>12</a:t>
            </a:fld>
            <a:endParaRPr 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8-12—</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Non-trigger Activities)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If thought stopping works, but the thoughts frequently keep coming back, people in recovery may have to change their immediate environments or engage in tasks that require full concentration.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few examples of non-trigger activities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Exercise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Meditation or prayer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12-Step/self-help group meetings</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New recreational activity or hobby</a:t>
            </a: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PH" altLang="ja-JP" dirty="0">
                <a:ea typeface="Yu Mincho" panose="02020400000000000000" pitchFamily="18" charset="-128"/>
                <a:cs typeface="Times New Roman" panose="02020603050405020304" pitchFamily="18" charset="0"/>
              </a:rPr>
              <a:t>Activities in the person’s religion or spiritual community</a:t>
            </a: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PH" altLang="ja-JP" dirty="0">
                <a:ea typeface="Yu Mincho" panose="02020400000000000000" pitchFamily="18" charset="-128"/>
                <a:cs typeface="Times New Roman" panose="02020603050405020304" pitchFamily="18" charset="0"/>
              </a:rPr>
              <a:t>Eating or sleeping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Non–drug-oriented movies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Structured/monitored periods (time with family or friends who do not use, for example) </a:t>
            </a: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person in recovery should keep a list of such activities handy for times when they may be needed. </a:t>
            </a:r>
            <a:endParaRPr lang="en-PH" dirty="0">
              <a:ea typeface="Yu Mincho" panose="02020400000000000000" pitchFamily="18" charset="-128"/>
              <a:cs typeface="Times New Roman" panose="02020603050405020304" pitchFamily="18" charset="0"/>
            </a:endParaRPr>
          </a:p>
          <a:p>
            <a:endParaRPr lang="en-US" b="1" u="sng" dirty="0"/>
          </a:p>
        </p:txBody>
      </p:sp>
    </p:spTree>
    <p:extLst>
      <p:ext uri="{BB962C8B-B14F-4D97-AF65-F5344CB8AC3E}">
        <p14:creationId xmlns:p14="http://schemas.microsoft.com/office/powerpoint/2010/main" val="31302962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BA2775-51E6-4B81-946F-5ECC81D00B26}" type="slidenum">
              <a:rPr lang="en-US"/>
              <a:pPr/>
              <a:t>13</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xfrm>
            <a:off x="946574" y="4861441"/>
            <a:ext cx="5206153" cy="5132666"/>
          </a:xfrm>
        </p:spPr>
        <p:txBody>
          <a:bodyPr>
            <a:noAutofit/>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8-13—Secondary Drugs and Alcohol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It is quite common for people in all stages of recovery to entertain at times the idea of using drugs other than those they consider to be their primary problem drug (called “secondary drugs”) or alcohol.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The use of secondary drugs is a particular relapse risk because of the uncomfortable emotional states common to the stage and the tendency for decreasing supportive structure.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People in recovery may begin to tell themselves, “My problem is with Shabu; I’ve never had a problem with alcohol. I just need to relax a little.”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Using a secondary drug or alcohol is a bad idea and may lead quickly to relapse to using one’s primary drug in a number of ways:</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b="1" dirty="0">
                <a:ea typeface="Yu Mincho" panose="02020400000000000000" pitchFamily="18" charset="-128"/>
                <a:cs typeface="Times New Roman" panose="02020603050405020304" pitchFamily="18" charset="0"/>
              </a:rPr>
              <a:t>Cortical disinhibition. </a:t>
            </a:r>
            <a:r>
              <a:rPr lang="en-US" sz="900" dirty="0">
                <a:ea typeface="Yu Mincho" panose="02020400000000000000" pitchFamily="18" charset="-128"/>
                <a:cs typeface="Times New Roman" panose="02020603050405020304" pitchFamily="18" charset="0"/>
              </a:rPr>
              <a:t>Using a secondary drug or alcohol can cause the prefrontal cortex, the part of the human brain responsible for rational decision</a:t>
            </a:r>
            <a:r>
              <a:rPr lang="ja-JP" altLang="en-US" sz="900" dirty="0">
                <a:ea typeface="Yu Mincho" panose="02020400000000000000" pitchFamily="18" charset="-128"/>
                <a:cs typeface="Times New Roman" panose="02020603050405020304" pitchFamily="18" charset="0"/>
              </a:rPr>
              <a:t> </a:t>
            </a:r>
            <a:r>
              <a:rPr lang="en-US" sz="900" dirty="0">
                <a:ea typeface="Yu Mincho" panose="02020400000000000000" pitchFamily="18" charset="-128"/>
                <a:cs typeface="Times New Roman" panose="02020603050405020304" pitchFamily="18" charset="0"/>
              </a:rPr>
              <a:t>making, to become disinhibited (less active), thus paving the way for a return to the primary drug use. This effort is especially likely if secondary drug use exposes people to triggers associated with their use of the primary drug (buying from a dealer, for example). </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b="1" dirty="0">
                <a:ea typeface="Yu Mincho" panose="02020400000000000000" pitchFamily="18" charset="-128"/>
                <a:cs typeface="Times New Roman" panose="02020603050405020304" pitchFamily="18" charset="0"/>
              </a:rPr>
              <a:t>Stimulant craving induction. </a:t>
            </a:r>
            <a:r>
              <a:rPr lang="en-US" sz="900" dirty="0">
                <a:ea typeface="Yu Mincho" panose="02020400000000000000" pitchFamily="18" charset="-128"/>
                <a:cs typeface="Times New Roman" panose="02020603050405020304" pitchFamily="18" charset="0"/>
              </a:rPr>
              <a:t>Studies at the Matrix Institute have shown that, if cocaine or amphetamines are the drugs of choice, a return to alcohol use will increase the risk of relapse to stimulants by 800 percent. A return to the use of marijuana will do the same by 300 percent. This result remains true even if the client was not addicted to alcohol or marijuana. </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b="1" dirty="0">
                <a:ea typeface="Yu Mincho" panose="02020400000000000000" pitchFamily="18" charset="-128"/>
                <a:cs typeface="Times New Roman" panose="02020603050405020304" pitchFamily="18" charset="0"/>
              </a:rPr>
              <a:t>12-Step group philosophy conflict. </a:t>
            </a:r>
            <a:r>
              <a:rPr lang="en-US" sz="900" dirty="0">
                <a:ea typeface="Yu Mincho" panose="02020400000000000000" pitchFamily="18" charset="-128"/>
                <a:cs typeface="Times New Roman" panose="02020603050405020304" pitchFamily="18" charset="0"/>
              </a:rPr>
              <a:t>If people in recovery use a secondary drug or alcohol, they are unlikely to continue to attend 12-Step groups, groups that are vital to recovery, because using any illicit drug or alcohol is contrary to 12-Step group philosophy and people will be increasingly uncomfortable in meetings. </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b="1" dirty="0">
                <a:ea typeface="Yu Mincho" panose="02020400000000000000" pitchFamily="18" charset="-128"/>
                <a:cs typeface="Times New Roman" panose="02020603050405020304" pitchFamily="18" charset="0"/>
              </a:rPr>
              <a:t>Abstinence violation effect. </a:t>
            </a:r>
            <a:r>
              <a:rPr lang="en-US" sz="900" dirty="0">
                <a:ea typeface="Yu Mincho" panose="02020400000000000000" pitchFamily="18" charset="-128"/>
                <a:cs typeface="Times New Roman" panose="02020603050405020304" pitchFamily="18" charset="0"/>
              </a:rPr>
              <a:t>There is a strong tendency for people to begin thinking, “Well, I’m drinking again; I might as well use a little Shabu, too.”</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
            </a:pPr>
            <a:r>
              <a:rPr lang="en-US" sz="900" b="1" dirty="0">
                <a:ea typeface="Yu Mincho" panose="02020400000000000000" pitchFamily="18" charset="-128"/>
                <a:cs typeface="Times New Roman" panose="02020603050405020304" pitchFamily="18" charset="0"/>
              </a:rPr>
              <a:t>Interference with new behaviors. </a:t>
            </a:r>
            <a:r>
              <a:rPr lang="en-US" sz="900" dirty="0">
                <a:ea typeface="Yu Mincho" panose="02020400000000000000" pitchFamily="18" charset="-128"/>
                <a:cs typeface="Times New Roman" panose="02020603050405020304" pitchFamily="18" charset="0"/>
              </a:rPr>
              <a:t>Using a secondary drug or alcohol to cope with problems or life stresses will interfere with learning new coping behaviors, which are necessary to ensure long-term recovery.</a:t>
            </a:r>
            <a:endParaRPr lang="en-PH" sz="900" dirty="0">
              <a:ea typeface="Yu Mincho"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11704208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96FDD6-0959-4C88-ABD8-06E4A8618CA6}" type="slidenum">
              <a:rPr lang="en-US"/>
              <a:pPr/>
              <a:t>14</a:t>
            </a:fld>
            <a:endParaRPr lang="en-US"/>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xfrm>
            <a:off x="946574" y="4861440"/>
            <a:ext cx="5206153" cy="5208866"/>
          </a:xfr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8-14—Relapse Justification</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Relapse justification occurs when the addicted brain attempts to provide a seemingly rational reason (justification) for behavior that moves a person in recovery closer to a slip.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is critical that people in recovery and their family members learn to recognize a relapse justification as soon as it arises.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Most relapse justifications are based on the faulty premise that people in recovery have no choice about whether to use drugs or remain in recovery.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Although at some point, using does become inevitable (for example, once people are at their dealer’s house, they probably no longer have a choice; the craving is then in control), they can choose not to put themselves in risky situations.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Relapse thoughts gain power when they are not recognized or discussed openly.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Relapse justifications can take many forms:</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Other people made me do it.</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wasn’t my fault.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 needed it for a specific purpose.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was an accident.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 was testing myself.</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 felt bad. </a:t>
            </a:r>
            <a:endParaRPr lang="en-PH" dirty="0">
              <a:ea typeface="Yu Mincho" panose="02020400000000000000" pitchFamily="18" charset="-128"/>
              <a:cs typeface="Times New Roman" panose="02020603050405020304" pitchFamily="18" charset="0"/>
            </a:endParaRPr>
          </a:p>
          <a:p>
            <a:pPr marL="247620" indent="-247620">
              <a:tabLst>
                <a:tab pos="185715" algn="l"/>
              </a:tabLst>
            </a:pPr>
            <a:endParaRPr lang="en-US" b="1" u="sng" dirty="0"/>
          </a:p>
        </p:txBody>
      </p:sp>
    </p:spTree>
    <p:extLst>
      <p:ext uri="{BB962C8B-B14F-4D97-AF65-F5344CB8AC3E}">
        <p14:creationId xmlns:p14="http://schemas.microsoft.com/office/powerpoint/2010/main" val="17341653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8-15—Question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Read the examples of the relapse justification.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other examples of relapse justification.</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15</a:t>
            </a:fld>
            <a:endParaRPr lang="en-US"/>
          </a:p>
        </p:txBody>
      </p:sp>
    </p:spTree>
    <p:extLst>
      <p:ext uri="{BB962C8B-B14F-4D97-AF65-F5344CB8AC3E}">
        <p14:creationId xmlns:p14="http://schemas.microsoft.com/office/powerpoint/2010/main" val="6283789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8-16—Question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Read the examples of the relapse justification.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other examples of relapse justification.</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16</a:t>
            </a:fld>
            <a:endParaRPr lang="en-US"/>
          </a:p>
        </p:txBody>
      </p:sp>
    </p:spTree>
    <p:extLst>
      <p:ext uri="{BB962C8B-B14F-4D97-AF65-F5344CB8AC3E}">
        <p14:creationId xmlns:p14="http://schemas.microsoft.com/office/powerpoint/2010/main" val="38932876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8-17—Question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Read the examples of the relapse justification.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other examples of relapse justification.</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17</a:t>
            </a:fld>
            <a:endParaRPr lang="en-US"/>
          </a:p>
        </p:txBody>
      </p:sp>
    </p:spTree>
    <p:extLst>
      <p:ext uri="{BB962C8B-B14F-4D97-AF65-F5344CB8AC3E}">
        <p14:creationId xmlns:p14="http://schemas.microsoft.com/office/powerpoint/2010/main" val="42058926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8-18—Question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Read the examples of the relapse justification.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other examples of relapse justification.</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18</a:t>
            </a:fld>
            <a:endParaRPr lang="en-US"/>
          </a:p>
        </p:txBody>
      </p:sp>
    </p:spTree>
    <p:extLst>
      <p:ext uri="{BB962C8B-B14F-4D97-AF65-F5344CB8AC3E}">
        <p14:creationId xmlns:p14="http://schemas.microsoft.com/office/powerpoint/2010/main" val="34763198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8-19—Question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Read the examples of the relapse justification.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other examples of relapse justification.</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19</a:t>
            </a:fld>
            <a:endParaRPr lang="en-US"/>
          </a:p>
        </p:txBody>
      </p:sp>
    </p:spTree>
    <p:extLst>
      <p:ext uri="{BB962C8B-B14F-4D97-AF65-F5344CB8AC3E}">
        <p14:creationId xmlns:p14="http://schemas.microsoft.com/office/powerpoint/2010/main" val="3217509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46574" y="4888706"/>
            <a:ext cx="5206153" cy="2548176"/>
          </a:xfrm>
        </p:spPr>
        <p:txBody>
          <a:bodyPr/>
          <a:lstStyle/>
          <a:p>
            <a:pPr>
              <a:lnSpc>
                <a:spcPts val="1305"/>
              </a:lnSpc>
              <a:spcAft>
                <a:spcPts val="800"/>
              </a:spcAft>
            </a:pPr>
            <a:r>
              <a:rPr lang="en-PH" altLang="ja-JP" b="1" dirty="0">
                <a:latin typeface="Arial" panose="020B0604020202020204" pitchFamily="34" charset="0"/>
                <a:ea typeface="Yu Mincho" panose="02020400000000000000" pitchFamily="18" charset="-128"/>
                <a:cs typeface="Arial" panose="020B0604020202020204" pitchFamily="34" charset="0"/>
              </a:rPr>
              <a:t>Slide 8-2—Triggers and Thought Stopping </a:t>
            </a:r>
            <a:endParaRPr lang="en-PH" altLang="ja-JP"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No matter how carefully people in recovery schedule their time, it is likely that they will encounter a person, place, situation, or emotional state that triggers thoughts about using. </a:t>
            </a:r>
            <a:endParaRPr lang="en-PH" altLang="ja-JP"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People in recovery need to understand the concepts of triggers and thought stopping. Family members also need to understand this concept. </a:t>
            </a:r>
            <a:endParaRPr lang="en-PH" altLang="ja-JP"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To people in recovery, the trigger–thought–craving–use sequence can feel as if all parts of the sequence happen simultaneously. However, they do not.</a:t>
            </a:r>
            <a:endParaRPr lang="en-PH" altLang="ja-JP"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Recovering people can learn to interrupt the sequence at any point. </a:t>
            </a:r>
            <a:endParaRPr lang="en-PH" altLang="ja-JP"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3F14455C-091E-4976-88B7-C6EEF1B0B0DD}" type="slidenum">
              <a:rPr lang="en-US" smtClean="0"/>
              <a:pPr/>
              <a:t>2</a:t>
            </a:fld>
            <a:endParaRPr lang="en-US"/>
          </a:p>
        </p:txBody>
      </p:sp>
    </p:spTree>
    <p:extLst>
      <p:ext uri="{BB962C8B-B14F-4D97-AF65-F5344CB8AC3E}">
        <p14:creationId xmlns:p14="http://schemas.microsoft.com/office/powerpoint/2010/main" val="21979298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8-20—Question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Read the examples of the relapse justification.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other examples of relapse justification.</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20</a:t>
            </a:fld>
            <a:endParaRPr lang="en-US"/>
          </a:p>
        </p:txBody>
      </p:sp>
    </p:spTree>
    <p:extLst>
      <p:ext uri="{BB962C8B-B14F-4D97-AF65-F5344CB8AC3E}">
        <p14:creationId xmlns:p14="http://schemas.microsoft.com/office/powerpoint/2010/main" val="1508164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763" indent="-309524" eaLnBrk="0" hangingPunct="0">
              <a:defRPr>
                <a:solidFill>
                  <a:schemeClr val="tx1"/>
                </a:solidFill>
                <a:latin typeface="Arial" charset="0"/>
              </a:defRPr>
            </a:lvl2pPr>
            <a:lvl3pPr marL="1238098" indent="-247620" eaLnBrk="0" hangingPunct="0">
              <a:defRPr>
                <a:solidFill>
                  <a:schemeClr val="tx1"/>
                </a:solidFill>
                <a:latin typeface="Arial" charset="0"/>
              </a:defRPr>
            </a:lvl3pPr>
            <a:lvl4pPr marL="1733337" indent="-247620" eaLnBrk="0" hangingPunct="0">
              <a:defRPr>
                <a:solidFill>
                  <a:schemeClr val="tx1"/>
                </a:solidFill>
                <a:latin typeface="Arial" charset="0"/>
              </a:defRPr>
            </a:lvl4pPr>
            <a:lvl5pPr marL="2228576" indent="-247620" eaLnBrk="0" hangingPunct="0">
              <a:defRPr>
                <a:solidFill>
                  <a:schemeClr val="tx1"/>
                </a:solidFill>
                <a:latin typeface="Arial" charset="0"/>
              </a:defRPr>
            </a:lvl5pPr>
            <a:lvl6pPr marL="2723815" indent="-247620" eaLnBrk="0" fontAlgn="base" hangingPunct="0">
              <a:spcBef>
                <a:spcPct val="0"/>
              </a:spcBef>
              <a:spcAft>
                <a:spcPct val="0"/>
              </a:spcAft>
              <a:defRPr>
                <a:solidFill>
                  <a:schemeClr val="tx1"/>
                </a:solidFill>
                <a:latin typeface="Arial" charset="0"/>
              </a:defRPr>
            </a:lvl6pPr>
            <a:lvl7pPr marL="3219054" indent="-247620" eaLnBrk="0" fontAlgn="base" hangingPunct="0">
              <a:spcBef>
                <a:spcPct val="0"/>
              </a:spcBef>
              <a:spcAft>
                <a:spcPct val="0"/>
              </a:spcAft>
              <a:defRPr>
                <a:solidFill>
                  <a:schemeClr val="tx1"/>
                </a:solidFill>
                <a:latin typeface="Arial" charset="0"/>
              </a:defRPr>
            </a:lvl7pPr>
            <a:lvl8pPr marL="3714293" indent="-247620" eaLnBrk="0" fontAlgn="base" hangingPunct="0">
              <a:spcBef>
                <a:spcPct val="0"/>
              </a:spcBef>
              <a:spcAft>
                <a:spcPct val="0"/>
              </a:spcAft>
              <a:defRPr>
                <a:solidFill>
                  <a:schemeClr val="tx1"/>
                </a:solidFill>
                <a:latin typeface="Arial" charset="0"/>
              </a:defRPr>
            </a:lvl8pPr>
            <a:lvl9pPr marL="4209532" indent="-247620" eaLnBrk="0" fontAlgn="base" hangingPunct="0">
              <a:spcBef>
                <a:spcPct val="0"/>
              </a:spcBef>
              <a:spcAft>
                <a:spcPct val="0"/>
              </a:spcAft>
              <a:defRPr>
                <a:solidFill>
                  <a:schemeClr val="tx1"/>
                </a:solidFill>
                <a:latin typeface="Arial" charset="0"/>
              </a:defRPr>
            </a:lvl9pPr>
          </a:lstStyle>
          <a:p>
            <a:fld id="{2B344932-0C79-4FE2-8B06-B92D46B4C83D}" type="slidenum">
              <a:rPr lang="en-US" smtClean="0">
                <a:latin typeface="Times New Roman" pitchFamily="18" charset="0"/>
              </a:rPr>
              <a:pPr/>
              <a:t>3</a:t>
            </a:fld>
            <a:endParaRPr lang="en-US" dirty="0">
              <a:latin typeface="Times New Roman" pitchFamily="18"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xfrm>
            <a:off x="946573" y="4888706"/>
            <a:ext cx="5206153" cy="4191000"/>
          </a:xfrm>
          <a:noFill/>
        </p:spPr>
        <p:txBody>
          <a:bodyPr>
            <a:noAutofit/>
          </a:bodyPr>
          <a:lstStyle/>
          <a:p>
            <a:pPr marL="0" marR="0" lvl="0" indent="0" algn="l" defTabSz="914400" rtl="0" eaLnBrk="0" fontAlgn="base" latinLnBrk="0" hangingPunct="0">
              <a:lnSpc>
                <a:spcPts val="1305"/>
              </a:lnSpc>
              <a:spcBef>
                <a:spcPct val="30000"/>
              </a:spcBef>
              <a:spcAft>
                <a:spcPts val="800"/>
              </a:spcAft>
              <a:buClrTx/>
              <a:buSzTx/>
              <a:buFontTx/>
              <a:buNone/>
              <a:tabLst/>
              <a:defRPr/>
            </a:pPr>
            <a:r>
              <a:rPr lang="en-PH" b="1" dirty="0">
                <a:latin typeface="Arial" panose="020B0604020202020204" pitchFamily="34" charset="0"/>
                <a:ea typeface="Yu Mincho" panose="02020400000000000000" pitchFamily="18" charset="-128"/>
                <a:cs typeface="Arial" panose="020B0604020202020204" pitchFamily="34" charset="0"/>
              </a:rPr>
              <a:t>Slide 8-3—</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(Interruption of sequence)</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Another way to envision this process is to see the trigger–thought–craving–use sequence as moving down a steep slide.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time to use thought stopping is right after one recognizes the first thought of using.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At that point, the urge to use, as shown by the small circle moving toward the figure, is still rela­tively small and containable.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still is possible to stop this process when it reaches the craving stage, but then it is much more difficult. When a person is in the craving mode, the small circle has become enormous—a huge force that is nearly out of control.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person in recovery may not want to use and may attempt to deflect the cravings, but more often than not, the cravings are so powerful that they propel the person into relapse.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first step toward learning to interrupt the trigger–thought–craving–use sequence is to under­stand what constitutes a trigger and to learn to recognize a trigger as quickly as possible.</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8-4—</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Types of Triggers)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Triggers can relate to</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Times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Places</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Emotional states</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Things </a:t>
            </a:r>
            <a:endParaRPr lang="en-PH" dirty="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F14455C-091E-4976-88B7-C6EEF1B0B0DD}" type="slidenum">
              <a:rPr lang="en-US" smtClean="0"/>
              <a:pPr/>
              <a:t>4</a:t>
            </a:fld>
            <a:endParaRPr lang="en-US" dirty="0"/>
          </a:p>
        </p:txBody>
      </p:sp>
    </p:spTree>
    <p:extLst>
      <p:ext uri="{BB962C8B-B14F-4D97-AF65-F5344CB8AC3E}">
        <p14:creationId xmlns:p14="http://schemas.microsoft.com/office/powerpoint/2010/main" val="2560395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8-5—Question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for: (1) examples of the triggers in each of the five categories, and (2) strategies to avoid the trigger mentioned.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5</a:t>
            </a:fld>
            <a:endParaRPr lang="en-US"/>
          </a:p>
        </p:txBody>
      </p:sp>
    </p:spTree>
    <p:extLst>
      <p:ext uri="{BB962C8B-B14F-4D97-AF65-F5344CB8AC3E}">
        <p14:creationId xmlns:p14="http://schemas.microsoft.com/office/powerpoint/2010/main" val="16072176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348D76-54FF-4982-BFE1-3A08AFF24AAD}" type="slidenum">
              <a:rPr lang="en-US"/>
              <a:pPr/>
              <a:t>6</a:t>
            </a:fld>
            <a:endParaRPr lang="en-US" dirty="0"/>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8-6—</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Triggers - People)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Triggers related to people may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Friends or family members who use drugs</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Drug dealers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Absence of a significant other (loneliness)</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Partners in drug-related sexual activity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Voices of friends who use drugs/dealers (for example, on phone calls)</a:t>
            </a:r>
          </a:p>
          <a:p>
            <a:pPr marL="800100" lvl="1" indent="-342900">
              <a:lnSpc>
                <a:spcPct val="107000"/>
              </a:lnSpc>
              <a:spcAft>
                <a:spcPts val="80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People discussing drug use in a positive way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0D019D-9C75-4618-B685-0BF537EB11E8}" type="slidenum">
              <a:rPr lang="en-US"/>
              <a:pPr/>
              <a:t>7</a:t>
            </a:fld>
            <a:endParaRPr lang="en-US" dirty="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8-7—</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Triggers - Places)</a:t>
            </a:r>
            <a:r>
              <a:rPr lang="en-PH" b="1" dirty="0">
                <a:latin typeface="Calibri" panose="020F0502020204030204" pitchFamily="34" charset="0"/>
                <a:ea typeface="Yu Mincho" panose="02020400000000000000" pitchFamily="18" charset="-128"/>
                <a:cs typeface="Times New Roman" panose="02020603050405020304" pitchFamily="18" charset="0"/>
              </a:rPr>
              <a:t> </a:t>
            </a:r>
            <a:endParaRPr lang="en-PH" dirty="0">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Triggers related to places may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Drug dealer’s home</a:t>
            </a:r>
            <a:endParaRPr lang="en-PH" dirty="0">
              <a:ea typeface="Yu Mincho" panose="02020400000000000000" pitchFamily="18" charset="-128"/>
              <a:cs typeface="Times New Roman" panose="02020603050405020304" pitchFamily="18" charset="0"/>
            </a:endParaRP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PH" altLang="ja-JP" dirty="0">
                <a:ea typeface="Yu Mincho" panose="02020400000000000000" pitchFamily="18" charset="-128"/>
                <a:cs typeface="Times New Roman" panose="02020603050405020304" pitchFamily="18" charset="0"/>
              </a:rPr>
              <a:t>Bars and clubs</a:t>
            </a: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PH" altLang="ja-JP" dirty="0">
                <a:ea typeface="Yu Mincho" panose="02020400000000000000" pitchFamily="18" charset="-128"/>
                <a:cs typeface="Times New Roman" panose="02020603050405020304" pitchFamily="18" charset="0"/>
              </a:rPr>
              <a:t>Gambling areas</a:t>
            </a: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PH" altLang="ja-JP" dirty="0">
                <a:ea typeface="Yu Mincho" panose="02020400000000000000" pitchFamily="18" charset="-128"/>
                <a:cs typeface="Times New Roman" panose="02020603050405020304" pitchFamily="18" charset="0"/>
              </a:rPr>
              <a:t>Drug use neighborhoods</a:t>
            </a: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Work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Some street corners </a:t>
            </a:r>
          </a:p>
          <a:p>
            <a:pPr marL="800100" lvl="1" indent="-342900">
              <a:lnSpc>
                <a:spcPct val="107000"/>
              </a:lnSpc>
              <a:spcAft>
                <a:spcPts val="800"/>
              </a:spcAft>
              <a:buFont typeface="Wingdings" panose="05000000000000000000" pitchFamily="2" charset="2"/>
              <a:buChar char=""/>
            </a:pPr>
            <a:r>
              <a:rPr lang="en-PH" i="1" dirty="0">
                <a:ea typeface="Yu Mincho" panose="02020400000000000000" pitchFamily="18" charset="-128"/>
                <a:cs typeface="Times New Roman" panose="02020603050405020304" pitchFamily="18" charset="0"/>
              </a:rPr>
              <a:t>Anyplace </a:t>
            </a:r>
            <a:r>
              <a:rPr lang="en-PH" dirty="0">
                <a:ea typeface="Yu Mincho" panose="02020400000000000000" pitchFamily="18" charset="-128"/>
                <a:cs typeface="Times New Roman" panose="02020603050405020304" pitchFamily="18" charset="0"/>
              </a:rPr>
              <a:t>associated with use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BD8DE7-9199-4E59-A427-319E5A94D9DE}" type="slidenum">
              <a:rPr lang="en-US"/>
              <a:pPr/>
              <a:t>8</a:t>
            </a:fld>
            <a:endParaRPr lang="en-US" dirty="0"/>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8-8—</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Triggers - Things)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Triggers related to objects or things may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Drug paraphernalia</a:t>
            </a:r>
            <a:endParaRPr lang="en-PH" dirty="0">
              <a:ea typeface="Yu Mincho" panose="02020400000000000000" pitchFamily="18" charset="-128"/>
              <a:cs typeface="Times New Roman" panose="02020603050405020304" pitchFamily="18" charset="0"/>
            </a:endParaRP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US" altLang="ja-JP" dirty="0">
                <a:ea typeface="Yu Mincho" panose="02020400000000000000" pitchFamily="18" charset="-128"/>
                <a:cs typeface="Times New Roman" panose="02020603050405020304" pitchFamily="18" charset="0"/>
              </a:rPr>
              <a:t>Money/ATMs</a:t>
            </a:r>
            <a:endParaRPr lang="en-PH" altLang="ja-JP" dirty="0">
              <a:ea typeface="Yu Mincho" panose="02020400000000000000" pitchFamily="18" charset="-128"/>
              <a:cs typeface="Times New Roman" panose="02020603050405020304" pitchFamily="18" charset="0"/>
            </a:endParaRP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US" altLang="ja-JP" dirty="0">
                <a:ea typeface="Yu Mincho" panose="02020400000000000000" pitchFamily="18" charset="-128"/>
                <a:cs typeface="Times New Roman" panose="02020603050405020304" pitchFamily="18" charset="0"/>
              </a:rPr>
              <a:t>Movies and TV shows about or depicting drug and alcohol use</a:t>
            </a: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Sexually explicit magazines and movies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Certain music associated with using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Cigarette</a:t>
            </a: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Gambling</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Using a drug other than the identified problem drug or drinking alcohol </a:t>
            </a:r>
            <a:endParaRPr lang="en-PH" dirty="0">
              <a:ea typeface="Yu Mincho" panose="02020400000000000000" pitchFamily="18" charset="-128"/>
              <a:cs typeface="Times New Roman" panose="02020603050405020304" pitchFamily="18" charset="0"/>
            </a:endParaRPr>
          </a:p>
          <a:p>
            <a:endParaRPr lang="en-US" b="1" u="sng"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ED462D-F51C-419F-919F-0D79CC6374A4}" type="slidenum">
              <a:rPr lang="en-US"/>
              <a:pPr/>
              <a:t>9</a:t>
            </a:fld>
            <a:endParaRPr lang="en-US" dirty="0"/>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8-9—</a:t>
            </a:r>
            <a:r>
              <a:rPr lang="en-PH" altLang="ja-JP" b="1" dirty="0">
                <a:latin typeface="Arial" panose="020B0604020202020204" pitchFamily="34" charset="0"/>
                <a:ea typeface="Yu Mincho" panose="02020400000000000000" pitchFamily="18" charset="-128"/>
                <a:cs typeface="Arial" panose="020B0604020202020204" pitchFamily="34" charset="0"/>
              </a:rPr>
              <a:t>Triggers and Thought Stopping (</a:t>
            </a:r>
            <a:r>
              <a:rPr lang="en-PH" b="1" dirty="0">
                <a:latin typeface="Arial" panose="020B0604020202020204" pitchFamily="34" charset="0"/>
                <a:ea typeface="Yu Mincho" panose="02020400000000000000" pitchFamily="18" charset="-128"/>
                <a:cs typeface="Arial" panose="020B0604020202020204" pitchFamily="34" charset="0"/>
              </a:rPr>
              <a:t>Triggers -Times)</a:t>
            </a:r>
            <a:r>
              <a:rPr lang="en-PH" b="1" dirty="0">
                <a:latin typeface="Calibri" panose="020F0502020204030204" pitchFamily="34" charset="0"/>
                <a:ea typeface="Yu Mincho" panose="02020400000000000000" pitchFamily="18" charset="-128"/>
                <a:cs typeface="Times New Roman" panose="02020603050405020304" pitchFamily="18" charset="0"/>
              </a:rPr>
              <a:t> </a:t>
            </a:r>
            <a:endParaRPr lang="en-PH" dirty="0">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Triggers related to particular times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Idle time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Stressful times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After work</a:t>
            </a:r>
            <a:endParaRPr lang="en-PH" dirty="0">
              <a:ea typeface="Yu Mincho" panose="02020400000000000000" pitchFamily="18" charset="-128"/>
              <a:cs typeface="Times New Roman" panose="02020603050405020304" pitchFamily="18" charset="0"/>
            </a:endParaRP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US" altLang="ja-JP" dirty="0">
                <a:ea typeface="Yu Mincho" panose="02020400000000000000" pitchFamily="18" charset="-128"/>
                <a:cs typeface="Times New Roman" panose="02020603050405020304" pitchFamily="18" charset="0"/>
              </a:rPr>
              <a:t>Holidays</a:t>
            </a:r>
            <a:endParaRPr lang="en-PH" altLang="ja-JP" dirty="0">
              <a:ea typeface="Yu Mincho" panose="02020400000000000000" pitchFamily="18" charset="-128"/>
              <a:cs typeface="Times New Roman" panose="02020603050405020304" pitchFamily="18" charset="0"/>
            </a:endParaRP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US" altLang="ja-JP" dirty="0">
                <a:ea typeface="Yu Mincho" panose="02020400000000000000" pitchFamily="18" charset="-128"/>
                <a:cs typeface="Times New Roman" panose="02020603050405020304" pitchFamily="18" charset="0"/>
              </a:rPr>
              <a:t>Birthdays, anniversaries, and other special occasions</a:t>
            </a: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Paydays</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Friday and Saturday nights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
            </a:pPr>
            <a:endParaRPr lang="en-PH" dirty="0">
              <a:latin typeface="Calibri" panose="020F0502020204030204" pitchFamily="34" charset="0"/>
              <a:ea typeface="Yu Mincho" panose="02020400000000000000" pitchFamily="18" charset="-128"/>
              <a:cs typeface="Times New Roman" panose="02020603050405020304" pitchFamily="18" charset="0"/>
            </a:endParaRPr>
          </a:p>
          <a:p>
            <a:endParaRPr lang="en-US" dirty="0"/>
          </a:p>
        </p:txBody>
      </p:sp>
    </p:spTree>
    <p:extLst>
      <p:ext uri="{BB962C8B-B14F-4D97-AF65-F5344CB8AC3E}">
        <p14:creationId xmlns:p14="http://schemas.microsoft.com/office/powerpoint/2010/main" val="36256754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0595" name="Rectangle 3"/>
          <p:cNvSpPr>
            <a:spLocks noGrp="1" noChangeArrowheads="1"/>
          </p:cNvSpPr>
          <p:nvPr>
            <p:ph type="ctrTitle"/>
          </p:nvPr>
        </p:nvSpPr>
        <p:spPr>
          <a:xfrm>
            <a:off x="1382713" y="1295400"/>
            <a:ext cx="6934200" cy="1470025"/>
          </a:xfrm>
        </p:spPr>
        <p:txBody>
          <a:bodyPr/>
          <a:lstStyle>
            <a:lvl1pPr algn="ctr">
              <a:defRPr/>
            </a:lvl1pPr>
          </a:lstStyle>
          <a:p>
            <a:pPr lvl="0"/>
            <a:r>
              <a:rPr lang="en-US" noProof="0"/>
              <a:t>Click to edit Master title style</a:t>
            </a:r>
          </a:p>
        </p:txBody>
      </p:sp>
      <p:sp>
        <p:nvSpPr>
          <p:cNvPr id="110596" name="Rectangle 4"/>
          <p:cNvSpPr>
            <a:spLocks noGrp="1" noChangeArrowheads="1"/>
          </p:cNvSpPr>
          <p:nvPr>
            <p:ph type="sldNum" sz="quarter" idx="4"/>
          </p:nvPr>
        </p:nvSpPr>
        <p:spPr/>
        <p:txBody>
          <a:bodyPr/>
          <a:lstStyle>
            <a:lvl1pPr>
              <a:defRPr/>
            </a:lvl1pPr>
          </a:lstStyle>
          <a:p>
            <a:r>
              <a:rPr lang="en-US" dirty="0"/>
              <a:t>8-</a:t>
            </a:r>
            <a:fld id="{9C0371CA-1837-40A3-9BB8-67AD66FF261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8-</a:t>
            </a:r>
            <a:fld id="{84F7C6B5-EB7D-413A-808C-EC6F5EFA26BE}" type="slidenum">
              <a:rPr lang="en-US" smtClean="0"/>
              <a:pPr/>
              <a:t>‹#›</a:t>
            </a:fld>
            <a:endParaRPr lang="en-US" dirty="0"/>
          </a:p>
        </p:txBody>
      </p:sp>
    </p:spTree>
    <p:extLst>
      <p:ext uri="{BB962C8B-B14F-4D97-AF65-F5344CB8AC3E}">
        <p14:creationId xmlns:p14="http://schemas.microsoft.com/office/powerpoint/2010/main" val="853829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8-</a:t>
            </a:r>
            <a:fld id="{9E1366FE-9B5F-4AC5-AC3F-3E6AC6AD2113}" type="slidenum">
              <a:rPr lang="en-US" smtClean="0"/>
              <a:pPr/>
              <a:t>‹#›</a:t>
            </a:fld>
            <a:endParaRPr lang="en-US" dirty="0"/>
          </a:p>
        </p:txBody>
      </p:sp>
    </p:spTree>
    <p:extLst>
      <p:ext uri="{BB962C8B-B14F-4D97-AF65-F5344CB8AC3E}">
        <p14:creationId xmlns:p14="http://schemas.microsoft.com/office/powerpoint/2010/main" val="651148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8-</a:t>
            </a:r>
            <a:fld id="{A469AEAF-452D-49F6-B6E3-B34C95A71E90}" type="slidenum">
              <a:rPr lang="en-US" smtClean="0"/>
              <a:pPr/>
              <a:t>‹#›</a:t>
            </a:fld>
            <a:endParaRPr lang="en-US" dirty="0"/>
          </a:p>
        </p:txBody>
      </p:sp>
    </p:spTree>
    <p:extLst>
      <p:ext uri="{BB962C8B-B14F-4D97-AF65-F5344CB8AC3E}">
        <p14:creationId xmlns:p14="http://schemas.microsoft.com/office/powerpoint/2010/main" val="3822697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r>
              <a:rPr lang="en-US" dirty="0"/>
              <a:t>8-</a:t>
            </a:r>
            <a:fld id="{1DA64FCE-B7CD-4EFB-B069-135C8C7C4895}" type="slidenum">
              <a:rPr lang="en-US" smtClean="0"/>
              <a:pPr/>
              <a:t>‹#›</a:t>
            </a:fld>
            <a:endParaRPr lang="en-US" dirty="0"/>
          </a:p>
        </p:txBody>
      </p:sp>
    </p:spTree>
    <p:extLst>
      <p:ext uri="{BB962C8B-B14F-4D97-AF65-F5344CB8AC3E}">
        <p14:creationId xmlns:p14="http://schemas.microsoft.com/office/powerpoint/2010/main" val="4203367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r>
              <a:rPr lang="en-US" dirty="0"/>
              <a:t>8-</a:t>
            </a:r>
            <a:fld id="{64BFBE99-7F4A-483C-9D8B-6689C3FC0EA5}" type="slidenum">
              <a:rPr lang="en-US" smtClean="0"/>
              <a:pPr/>
              <a:t>‹#›</a:t>
            </a:fld>
            <a:endParaRPr lang="en-US" dirty="0"/>
          </a:p>
        </p:txBody>
      </p:sp>
    </p:spTree>
    <p:extLst>
      <p:ext uri="{BB962C8B-B14F-4D97-AF65-F5344CB8AC3E}">
        <p14:creationId xmlns:p14="http://schemas.microsoft.com/office/powerpoint/2010/main" val="2559611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r>
              <a:rPr lang="en-US" dirty="0"/>
              <a:t>8-</a:t>
            </a:r>
            <a:fld id="{16DD6EB8-EBB7-47EC-9915-5924F14A1DCA}" type="slidenum">
              <a:rPr lang="en-US" smtClean="0"/>
              <a:pPr/>
              <a:t>‹#›</a:t>
            </a:fld>
            <a:endParaRPr lang="en-US" dirty="0"/>
          </a:p>
        </p:txBody>
      </p:sp>
    </p:spTree>
    <p:extLst>
      <p:ext uri="{BB962C8B-B14F-4D97-AF65-F5344CB8AC3E}">
        <p14:creationId xmlns:p14="http://schemas.microsoft.com/office/powerpoint/2010/main" val="2935775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r>
              <a:rPr lang="en-US" dirty="0"/>
              <a:t>8-</a:t>
            </a:r>
            <a:fld id="{0D7F5E27-C383-4FCF-8ABC-A7BCC77F8253}" type="slidenum">
              <a:rPr lang="en-US" smtClean="0"/>
              <a:pPr/>
              <a:t>‹#›</a:t>
            </a:fld>
            <a:endParaRPr lang="en-US" dirty="0"/>
          </a:p>
        </p:txBody>
      </p:sp>
    </p:spTree>
    <p:extLst>
      <p:ext uri="{BB962C8B-B14F-4D97-AF65-F5344CB8AC3E}">
        <p14:creationId xmlns:p14="http://schemas.microsoft.com/office/powerpoint/2010/main" val="2060558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r>
              <a:rPr lang="en-US" dirty="0"/>
              <a:t>8-</a:t>
            </a:r>
            <a:fld id="{D767BB6B-FCC2-41BD-BEB5-B5FC3EC7AD46}" type="slidenum">
              <a:rPr lang="en-US" smtClean="0"/>
              <a:pPr/>
              <a:t>‹#›</a:t>
            </a:fld>
            <a:endParaRPr lang="en-US" dirty="0"/>
          </a:p>
        </p:txBody>
      </p:sp>
    </p:spTree>
    <p:extLst>
      <p:ext uri="{BB962C8B-B14F-4D97-AF65-F5344CB8AC3E}">
        <p14:creationId xmlns:p14="http://schemas.microsoft.com/office/powerpoint/2010/main" val="87029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8-</a:t>
            </a:r>
            <a:fld id="{061AB95D-35BC-4B05-81E3-61D1FAEFB66E}" type="slidenum">
              <a:rPr lang="en-US" smtClean="0"/>
              <a:pPr/>
              <a:t>‹#›</a:t>
            </a:fld>
            <a:endParaRPr lang="en-US" dirty="0"/>
          </a:p>
        </p:txBody>
      </p:sp>
    </p:spTree>
    <p:extLst>
      <p:ext uri="{BB962C8B-B14F-4D97-AF65-F5344CB8AC3E}">
        <p14:creationId xmlns:p14="http://schemas.microsoft.com/office/powerpoint/2010/main" val="2968684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8-</a:t>
            </a:r>
            <a:fld id="{6653C46C-E86F-44BF-A9A2-2FD4233E209C}" type="slidenum">
              <a:rPr lang="en-US" smtClean="0"/>
              <a:pPr/>
              <a:t>‹#›</a:t>
            </a:fld>
            <a:endParaRPr lang="en-US" dirty="0"/>
          </a:p>
        </p:txBody>
      </p:sp>
    </p:spTree>
    <p:extLst>
      <p:ext uri="{BB962C8B-B14F-4D97-AF65-F5344CB8AC3E}">
        <p14:creationId xmlns:p14="http://schemas.microsoft.com/office/powerpoint/2010/main" val="2993509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9570" name="Rectangle 2"/>
          <p:cNvSpPr>
            <a:spLocks noChangeArrowheads="1"/>
          </p:cNvSpPr>
          <p:nvPr/>
        </p:nvSpPr>
        <p:spPr bwMode="auto">
          <a:xfrm>
            <a:off x="0" y="6324600"/>
            <a:ext cx="9144000" cy="533400"/>
          </a:xfrm>
          <a:prstGeom prst="rect">
            <a:avLst/>
          </a:prstGeom>
          <a:gradFill rotWithShape="1">
            <a:gsLst>
              <a:gs pos="0">
                <a:schemeClr val="bg1"/>
              </a:gs>
              <a:gs pos="100000">
                <a:srgbClr val="FFCCCC"/>
              </a:gs>
            </a:gsLst>
            <a:lin ang="5400000" scaled="1"/>
          </a:gradFill>
          <a:ln>
            <a:noFill/>
          </a:ln>
          <a:effectLst/>
        </p:spPr>
        <p:txBody>
          <a:bodyPr wrap="none" anchor="ctr"/>
          <a:lstStyle/>
          <a:p>
            <a:endParaRPr lang="en-US"/>
          </a:p>
        </p:txBody>
      </p:sp>
      <p:sp>
        <p:nvSpPr>
          <p:cNvPr id="109571" name="Rectangle 3"/>
          <p:cNvSpPr>
            <a:spLocks noChangeArrowheads="1"/>
          </p:cNvSpPr>
          <p:nvPr/>
        </p:nvSpPr>
        <p:spPr bwMode="auto">
          <a:xfrm>
            <a:off x="1" y="0"/>
            <a:ext cx="9144000" cy="533400"/>
          </a:xfrm>
          <a:prstGeom prst="rect">
            <a:avLst/>
          </a:prstGeom>
          <a:gradFill rotWithShape="1">
            <a:gsLst>
              <a:gs pos="0">
                <a:srgbClr val="FFCCCC"/>
              </a:gs>
              <a:gs pos="100000">
                <a:schemeClr val="bg1"/>
              </a:gs>
            </a:gsLst>
            <a:lin ang="5400000" scaled="1"/>
          </a:gradFill>
          <a:ln>
            <a:noFill/>
          </a:ln>
          <a:effectLst/>
        </p:spPr>
        <p:txBody>
          <a:bodyPr wrap="none" anchor="ctr"/>
          <a:lstStyle/>
          <a:p>
            <a:endParaRPr lang="en-US" dirty="0"/>
          </a:p>
        </p:txBody>
      </p:sp>
      <p:sp>
        <p:nvSpPr>
          <p:cNvPr id="109572"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9573"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9575"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r>
              <a:rPr lang="en-US" dirty="0"/>
              <a:t>8-</a:t>
            </a:r>
            <a:fld id="{EBE7045A-09F2-4714-AD21-79395AFF8A5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756DF7CF-0747-4D9D-98D7-87A144C8B6D0}"/>
              </a:ext>
            </a:extLst>
          </p:cNvPr>
          <p:cNvSpPr txBox="1">
            <a:spLocks noChangeArrowheads="1"/>
          </p:cNvSpPr>
          <p:nvPr/>
        </p:nvSpPr>
        <p:spPr bwMode="auto">
          <a:xfrm>
            <a:off x="1981200" y="1822727"/>
            <a:ext cx="7162800" cy="2723105"/>
          </a:xfrm>
          <a:prstGeom prst="rect">
            <a:avLst/>
          </a:prstGeom>
          <a:gradFill>
            <a:gsLst>
              <a:gs pos="0">
                <a:schemeClr val="bg1">
                  <a:alpha val="60000"/>
                </a:schemeClr>
              </a:gs>
              <a:gs pos="50000">
                <a:srgbClr val="FFCCCC">
                  <a:alpha val="70000"/>
                </a:srgbClr>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a:r>
              <a:rPr lang="en-US" sz="4800" b="1" kern="0" dirty="0" err="1">
                <a:solidFill>
                  <a:schemeClr val="tx1"/>
                </a:solidFill>
              </a:rPr>
              <a:t>Sesyon</a:t>
            </a:r>
            <a:r>
              <a:rPr lang="en-US" sz="4800" b="1" kern="0" dirty="0">
                <a:solidFill>
                  <a:schemeClr val="tx1"/>
                </a:solidFill>
              </a:rPr>
              <a:t> 8:</a:t>
            </a:r>
            <a:br>
              <a:rPr lang="en-US" sz="4400" b="1" kern="0" dirty="0">
                <a:solidFill>
                  <a:schemeClr val="tx1"/>
                </a:solidFill>
              </a:rPr>
            </a:br>
            <a:r>
              <a:rPr lang="en-US" sz="4000" b="1" kern="0" dirty="0" err="1">
                <a:solidFill>
                  <a:schemeClr val="tx1"/>
                </a:solidFill>
              </a:rPr>
              <a:t>Daan</a:t>
            </a:r>
            <a:r>
              <a:rPr lang="en-US" sz="4000" b="1" kern="0" dirty="0">
                <a:solidFill>
                  <a:schemeClr val="tx1"/>
                </a:solidFill>
              </a:rPr>
              <a:t> </a:t>
            </a:r>
            <a:r>
              <a:rPr lang="en-US" sz="4000" b="1" kern="0" dirty="0" err="1">
                <a:solidFill>
                  <a:schemeClr val="tx1"/>
                </a:solidFill>
              </a:rPr>
              <a:t>Tungo</a:t>
            </a:r>
            <a:r>
              <a:rPr lang="en-US" sz="4000" b="1" kern="0" dirty="0">
                <a:solidFill>
                  <a:schemeClr val="tx1"/>
                </a:solidFill>
              </a:rPr>
              <a:t> </a:t>
            </a:r>
            <a:r>
              <a:rPr lang="en-US" sz="4000" b="1" kern="0" dirty="0" err="1">
                <a:solidFill>
                  <a:schemeClr val="tx1"/>
                </a:solidFill>
              </a:rPr>
              <a:t>sa</a:t>
            </a:r>
            <a:r>
              <a:rPr lang="en-US" sz="4000" b="1" kern="0" dirty="0">
                <a:solidFill>
                  <a:schemeClr val="tx1"/>
                </a:solidFill>
              </a:rPr>
              <a:t> Recovery(2)</a:t>
            </a:r>
            <a:endParaRPr lang="en-US" sz="4000" b="1" i="1" kern="0" dirty="0">
              <a:solidFill>
                <a:schemeClr val="tx1"/>
              </a:solidFill>
            </a:endParaRPr>
          </a:p>
        </p:txBody>
      </p:sp>
      <p:sp>
        <p:nvSpPr>
          <p:cNvPr id="7" name="Rectangle 6">
            <a:extLst>
              <a:ext uri="{FF2B5EF4-FFF2-40B4-BE49-F238E27FC236}">
                <a16:creationId xmlns:a16="http://schemas.microsoft.com/office/drawing/2014/main" id="{4AD868DD-6722-4E2B-A6D0-D90E5CB9BCB8}"/>
              </a:ext>
            </a:extLst>
          </p:cNvPr>
          <p:cNvSpPr/>
          <p:nvPr/>
        </p:nvSpPr>
        <p:spPr>
          <a:xfrm>
            <a:off x="1828800" y="1622672"/>
            <a:ext cx="7315200" cy="338554"/>
          </a:xfrm>
          <a:prstGeom prst="rect">
            <a:avLst/>
          </a:prstGeom>
        </p:spPr>
        <p:txBody>
          <a:bodyPr wrap="square">
            <a:spAutoFit/>
          </a:bodyPr>
          <a:lstStyle/>
          <a:p>
            <a:pPr marL="90488" algn="r"/>
            <a:r>
              <a:rPr lang="en-US" altLang="ja-JP" sz="1600" b="1" i="1" dirty="0" err="1">
                <a:solidFill>
                  <a:schemeClr val="tx1">
                    <a:lumMod val="50000"/>
                    <a:lumOff val="50000"/>
                  </a:schemeClr>
                </a:solidFill>
              </a:rPr>
              <a:t>Sayko-Edukasyon</a:t>
            </a:r>
            <a:r>
              <a:rPr lang="en-US" altLang="ja-JP" sz="1600" b="1" i="1" dirty="0">
                <a:solidFill>
                  <a:schemeClr val="tx1">
                    <a:lumMod val="50000"/>
                    <a:lumOff val="50000"/>
                  </a:schemeClr>
                </a:solidFill>
              </a:rPr>
              <a:t> para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mga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Pasiyente</a:t>
            </a:r>
            <a:r>
              <a:rPr lang="en-US" altLang="ja-JP" sz="1600" b="1" i="1" dirty="0">
                <a:solidFill>
                  <a:schemeClr val="tx1">
                    <a:lumMod val="50000"/>
                    <a:lumOff val="50000"/>
                  </a:schemeClr>
                </a:solidFill>
              </a:rPr>
              <a:t> at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Miyembro</a:t>
            </a:r>
            <a:r>
              <a:rPr lang="en-US" altLang="ja-JP" sz="1600" b="1" i="1" dirty="0">
                <a:solidFill>
                  <a:schemeClr val="tx1">
                    <a:lumMod val="50000"/>
                    <a:lumOff val="50000"/>
                  </a:schemeClr>
                </a:solidFill>
              </a:rPr>
              <a:t> ng </a:t>
            </a:r>
            <a:r>
              <a:rPr lang="en-US" altLang="ja-JP" sz="1600" b="1" i="1" dirty="0" err="1">
                <a:solidFill>
                  <a:schemeClr val="tx1">
                    <a:lumMod val="50000"/>
                    <a:lumOff val="50000"/>
                  </a:schemeClr>
                </a:solidFill>
              </a:rPr>
              <a:t>Pamilya</a:t>
            </a:r>
            <a:endParaRPr lang="en-US" altLang="ja-JP" sz="1600" b="1" i="1" dirty="0">
              <a:solidFill>
                <a:schemeClr val="tx1">
                  <a:lumMod val="50000"/>
                  <a:lumOff val="50000"/>
                </a:schemeClr>
              </a:solidFill>
            </a:endParaRPr>
          </a:p>
        </p:txBody>
      </p:sp>
      <p:sp>
        <p:nvSpPr>
          <p:cNvPr id="2" name="Slide Number Placeholder 1">
            <a:extLst>
              <a:ext uri="{FF2B5EF4-FFF2-40B4-BE49-F238E27FC236}">
                <a16:creationId xmlns:a16="http://schemas.microsoft.com/office/drawing/2014/main" id="{F9F35F9E-D5A3-422B-835B-49BC7ABE2402}"/>
              </a:ext>
            </a:extLst>
          </p:cNvPr>
          <p:cNvSpPr>
            <a:spLocks noGrp="1"/>
          </p:cNvSpPr>
          <p:nvPr>
            <p:ph type="sldNum" sz="quarter" idx="4"/>
          </p:nvPr>
        </p:nvSpPr>
        <p:spPr/>
        <p:txBody>
          <a:bodyPr/>
          <a:lstStyle/>
          <a:p>
            <a:r>
              <a:rPr lang="en-US"/>
              <a:t>8-</a:t>
            </a:r>
            <a:fld id="{9C0371CA-1837-40A3-9BB8-67AD66FF261B}"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971047" y="876474"/>
            <a:ext cx="7696200" cy="1143000"/>
          </a:xfrm>
        </p:spPr>
        <p:txBody>
          <a:bodyPr/>
          <a:lstStyle/>
          <a:p>
            <a:r>
              <a:rPr lang="en-US" sz="2800" u="sng" dirty="0"/>
              <a:t>Triggers – Kalagayan ng Damdamin</a:t>
            </a:r>
          </a:p>
        </p:txBody>
      </p:sp>
      <p:sp>
        <p:nvSpPr>
          <p:cNvPr id="36877" name="Rectangle 13"/>
          <p:cNvSpPr>
            <a:spLocks noGrp="1" noChangeArrowheads="1"/>
          </p:cNvSpPr>
          <p:nvPr>
            <p:ph type="body" idx="1"/>
          </p:nvPr>
        </p:nvSpPr>
        <p:spPr>
          <a:xfrm>
            <a:off x="727496" y="1724782"/>
            <a:ext cx="7985125" cy="4424796"/>
          </a:xfrm>
        </p:spPr>
        <p:txBody>
          <a:bodyPr/>
          <a:lstStyle/>
          <a:p>
            <a:pPr>
              <a:lnSpc>
                <a:spcPct val="90000"/>
              </a:lnSpc>
              <a:buClrTx/>
            </a:pPr>
            <a:r>
              <a:rPr lang="en-US" sz="2400" dirty="0">
                <a:sym typeface="Wingdings" pitchFamily="2" charset="2"/>
              </a:rPr>
              <a:t>Pagkabalisa</a:t>
            </a:r>
          </a:p>
          <a:p>
            <a:pPr>
              <a:lnSpc>
                <a:spcPct val="90000"/>
              </a:lnSpc>
              <a:buClrTx/>
            </a:pPr>
            <a:r>
              <a:rPr lang="en-US" altLang="ja-JP" sz="2400" dirty="0" err="1">
                <a:sym typeface="Wingdings" pitchFamily="2" charset="2"/>
              </a:rPr>
              <a:t>Pagkapagod</a:t>
            </a:r>
            <a:endParaRPr lang="en-US" altLang="ja-JP" sz="2400" dirty="0">
              <a:sym typeface="Wingdings" pitchFamily="2" charset="2"/>
            </a:endParaRPr>
          </a:p>
          <a:p>
            <a:pPr>
              <a:lnSpc>
                <a:spcPct val="90000"/>
              </a:lnSpc>
              <a:buClrTx/>
            </a:pPr>
            <a:r>
              <a:rPr lang="en-US" sz="2400" dirty="0" err="1">
                <a:sym typeface="Wingdings" pitchFamily="2" charset="2"/>
              </a:rPr>
              <a:t>Pagkalumbay</a:t>
            </a:r>
            <a:endParaRPr lang="en-US" sz="2400" dirty="0">
              <a:sym typeface="Wingdings" pitchFamily="2" charset="2"/>
            </a:endParaRPr>
          </a:p>
          <a:p>
            <a:pPr>
              <a:lnSpc>
                <a:spcPct val="90000"/>
              </a:lnSpc>
              <a:buClrTx/>
            </a:pPr>
            <a:r>
              <a:rPr lang="en-US" altLang="ja-JP" sz="2400" dirty="0">
                <a:sym typeface="Wingdings" pitchFamily="2" charset="2"/>
              </a:rPr>
              <a:t>Galit	</a:t>
            </a:r>
          </a:p>
          <a:p>
            <a:pPr>
              <a:lnSpc>
                <a:spcPct val="90000"/>
              </a:lnSpc>
              <a:buClrTx/>
            </a:pPr>
            <a:r>
              <a:rPr lang="en-US" sz="2400" dirty="0" err="1">
                <a:sym typeface="Wingdings" pitchFamily="2" charset="2"/>
              </a:rPr>
              <a:t>Pagkabagot</a:t>
            </a:r>
            <a:endParaRPr lang="en-US" sz="2400" dirty="0">
              <a:sym typeface="Wingdings" pitchFamily="2" charset="2"/>
            </a:endParaRPr>
          </a:p>
          <a:p>
            <a:pPr>
              <a:lnSpc>
                <a:spcPct val="90000"/>
              </a:lnSpc>
              <a:buClrTx/>
            </a:pPr>
            <a:r>
              <a:rPr lang="en-US" altLang="ja-JP" sz="2400" dirty="0" err="1">
                <a:sym typeface="Wingdings" pitchFamily="2" charset="2"/>
              </a:rPr>
              <a:t>Pagkadismaya</a:t>
            </a:r>
            <a:endParaRPr lang="en-US" altLang="ja-JP" sz="2400" dirty="0">
              <a:sym typeface="Wingdings" pitchFamily="2" charset="2"/>
            </a:endParaRPr>
          </a:p>
          <a:p>
            <a:pPr>
              <a:lnSpc>
                <a:spcPct val="90000"/>
              </a:lnSpc>
              <a:buClrTx/>
            </a:pPr>
            <a:r>
              <a:rPr lang="en-US" sz="2400" dirty="0" err="1">
                <a:sym typeface="Wingdings" pitchFamily="2" charset="2"/>
              </a:rPr>
              <a:t>Pagkatakot</a:t>
            </a:r>
            <a:endParaRPr lang="en-US" sz="2400" dirty="0">
              <a:sym typeface="Wingdings" pitchFamily="2" charset="2"/>
            </a:endParaRPr>
          </a:p>
          <a:p>
            <a:pPr>
              <a:lnSpc>
                <a:spcPct val="90000"/>
              </a:lnSpc>
              <a:buClrTx/>
            </a:pPr>
            <a:r>
              <a:rPr lang="en-US" sz="2400" dirty="0" err="1">
                <a:sym typeface="Wingdings" pitchFamily="2" charset="2"/>
              </a:rPr>
              <a:t>Kalungkutan</a:t>
            </a:r>
            <a:endParaRPr lang="en-US" sz="2400" dirty="0">
              <a:sym typeface="Wingdings" pitchFamily="2" charset="2"/>
            </a:endParaRPr>
          </a:p>
          <a:p>
            <a:pPr>
              <a:lnSpc>
                <a:spcPct val="90000"/>
              </a:lnSpc>
              <a:buClrTx/>
            </a:pPr>
            <a:r>
              <a:rPr lang="en-US" altLang="ja-JP" sz="2400" dirty="0">
                <a:sym typeface="Wingdings" pitchFamily="2" charset="2"/>
              </a:rPr>
              <a:t>Pag-aalala sa nadadagdag na </a:t>
            </a:r>
            <a:r>
              <a:rPr lang="en-US" altLang="ja-JP" sz="2400" dirty="0" err="1">
                <a:sym typeface="Wingdings" pitchFamily="2" charset="2"/>
              </a:rPr>
              <a:t>timbang</a:t>
            </a:r>
            <a:r>
              <a:rPr lang="en-US" altLang="ja-JP" sz="2400" dirty="0">
                <a:sym typeface="Wingdings" pitchFamily="2" charset="2"/>
              </a:rPr>
              <a:t>  </a:t>
            </a:r>
          </a:p>
          <a:p>
            <a:pPr>
              <a:lnSpc>
                <a:spcPct val="90000"/>
              </a:lnSpc>
              <a:buClrTx/>
            </a:pPr>
            <a:r>
              <a:rPr lang="en-US" sz="2400" dirty="0" err="1">
                <a:sym typeface="Wingdings" pitchFamily="2" charset="2"/>
              </a:rPr>
              <a:t>Pagnanais</a:t>
            </a:r>
            <a:r>
              <a:rPr lang="en-US" sz="2400" dirty="0">
                <a:sym typeface="Wingdings" pitchFamily="2" charset="2"/>
              </a:rPr>
              <a:t> at </a:t>
            </a:r>
            <a:r>
              <a:rPr lang="en-US" sz="2400" dirty="0" err="1">
                <a:sym typeface="Wingdings" pitchFamily="2" charset="2"/>
              </a:rPr>
              <a:t>pangamba</a:t>
            </a:r>
            <a:r>
              <a:rPr lang="en-US" sz="2400" dirty="0">
                <a:sym typeface="Wingdings" pitchFamily="2" charset="2"/>
              </a:rPr>
              <a:t> </a:t>
            </a:r>
            <a:r>
              <a:rPr lang="en-US" sz="2400" dirty="0" err="1">
                <a:sym typeface="Wingdings" pitchFamily="2" charset="2"/>
              </a:rPr>
              <a:t>sa</a:t>
            </a:r>
            <a:r>
              <a:rPr lang="en-US" sz="2400" dirty="0">
                <a:sym typeface="Wingdings" pitchFamily="2" charset="2"/>
              </a:rPr>
              <a:t> </a:t>
            </a:r>
            <a:r>
              <a:rPr lang="en-US" sz="2400" dirty="0" err="1">
                <a:sym typeface="Wingdings" pitchFamily="2" charset="2"/>
              </a:rPr>
              <a:t>pakikipagtalik</a:t>
            </a:r>
            <a:endParaRPr lang="en-US" sz="2400" dirty="0">
              <a:sym typeface="Wingdings" pitchFamily="2" charset="2"/>
            </a:endParaRPr>
          </a:p>
        </p:txBody>
      </p:sp>
      <p:pic>
        <p:nvPicPr>
          <p:cNvPr id="36875" name="Picture 11" descr="Man holding forehead"/>
          <p:cNvPicPr>
            <a:picLocks noGrp="1" noChangeAspect="1" noChangeArrowheads="1"/>
          </p:cNvPicPr>
          <p:nvPr>
            <p:ph idx="4294967295"/>
          </p:nvPr>
        </p:nvPicPr>
        <p:blipFill>
          <a:blip r:embed="rId3" cstate="print">
            <a:extLst>
              <a:ext uri="{28A0092B-C50C-407E-A947-70E740481C1C}">
                <a14:useLocalDpi xmlns:a14="http://schemas.microsoft.com/office/drawing/2010/main" val="0"/>
              </a:ext>
            </a:extLst>
          </a:blip>
          <a:srcRect/>
          <a:stretch>
            <a:fillRect/>
          </a:stretch>
        </p:blipFill>
        <p:spPr>
          <a:xfrm>
            <a:off x="5029200" y="1871638"/>
            <a:ext cx="3154363" cy="2632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Rectangle 2">
            <a:extLst>
              <a:ext uri="{FF2B5EF4-FFF2-40B4-BE49-F238E27FC236}">
                <a16:creationId xmlns:a16="http://schemas.microsoft.com/office/drawing/2014/main" id="{66E56596-00FB-4EDF-BC7E-7BB30DB70B30}"/>
              </a:ext>
            </a:extLst>
          </p:cNvPr>
          <p:cNvSpPr txBox="1">
            <a:spLocks noChangeArrowheads="1"/>
          </p:cNvSpPr>
          <p:nvPr/>
        </p:nvSpPr>
        <p:spPr bwMode="auto">
          <a:xfrm>
            <a:off x="685800" y="304800"/>
            <a:ext cx="7696200" cy="866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a:r>
              <a:rPr lang="en-US" sz="3200" b="1" dirty="0"/>
              <a:t>Triggers / </a:t>
            </a:r>
            <a:r>
              <a:rPr lang="en-US" sz="3200" b="1" dirty="0" err="1"/>
              <a:t>Mga</a:t>
            </a:r>
            <a:r>
              <a:rPr lang="en-US" sz="3200" b="1" dirty="0"/>
              <a:t> </a:t>
            </a:r>
            <a:r>
              <a:rPr lang="en-US" sz="3200" b="1" dirty="0" err="1"/>
              <a:t>Tukso</a:t>
            </a:r>
            <a:r>
              <a:rPr lang="en-US" sz="3200" b="1" dirty="0"/>
              <a:t> at Thought Stopping / </a:t>
            </a:r>
            <a:r>
              <a:rPr lang="en-US" sz="3200" b="1" dirty="0" err="1"/>
              <a:t>Pagkontrol</a:t>
            </a:r>
            <a:r>
              <a:rPr lang="en-US" sz="3200" b="1" dirty="0"/>
              <a:t> </a:t>
            </a:r>
            <a:r>
              <a:rPr lang="en-US" sz="3200" b="1" dirty="0" err="1"/>
              <a:t>sa</a:t>
            </a:r>
            <a:r>
              <a:rPr lang="en-US" sz="3200" b="1" dirty="0"/>
              <a:t> </a:t>
            </a:r>
            <a:r>
              <a:rPr lang="en-US" sz="3200" b="1" dirty="0" err="1"/>
              <a:t>Kaisipan</a:t>
            </a:r>
            <a:endParaRPr lang="en-US" sz="3200" b="1" kern="0" dirty="0"/>
          </a:p>
        </p:txBody>
      </p:sp>
      <p:sp>
        <p:nvSpPr>
          <p:cNvPr id="3" name="Slide Number Placeholder 2">
            <a:extLst>
              <a:ext uri="{FF2B5EF4-FFF2-40B4-BE49-F238E27FC236}">
                <a16:creationId xmlns:a16="http://schemas.microsoft.com/office/drawing/2014/main" id="{059B4562-8E36-4350-B583-2EA51B5B5E3E}"/>
              </a:ext>
            </a:extLst>
          </p:cNvPr>
          <p:cNvSpPr>
            <a:spLocks noGrp="1"/>
          </p:cNvSpPr>
          <p:nvPr>
            <p:ph type="sldNum" sz="quarter" idx="11"/>
          </p:nvPr>
        </p:nvSpPr>
        <p:spPr/>
        <p:txBody>
          <a:bodyPr/>
          <a:lstStyle/>
          <a:p>
            <a:r>
              <a:rPr lang="en-US"/>
              <a:t>8-</a:t>
            </a:r>
            <a:fld id="{A469AEAF-452D-49F6-B6E3-B34C95A71E90}" type="slidenum">
              <a:rPr lang="en-US" smtClean="0"/>
              <a:pPr/>
              <a:t>10</a:t>
            </a:fld>
            <a:endParaRPr lang="en-US" dirty="0"/>
          </a:p>
        </p:txBody>
      </p:sp>
    </p:spTree>
    <p:extLst>
      <p:ext uri="{BB962C8B-B14F-4D97-AF65-F5344CB8AC3E}">
        <p14:creationId xmlns:p14="http://schemas.microsoft.com/office/powerpoint/2010/main" val="3293496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895350" y="1345152"/>
            <a:ext cx="7696200" cy="745361"/>
          </a:xfrm>
        </p:spPr>
        <p:txBody>
          <a:bodyPr/>
          <a:lstStyle/>
          <a:p>
            <a:r>
              <a:rPr lang="en-US" sz="2800" u="sng" dirty="0"/>
              <a:t>Thought Stopping / </a:t>
            </a:r>
            <a:r>
              <a:rPr lang="en-US" sz="2800" u="sng" dirty="0" err="1"/>
              <a:t>Pagkontrol</a:t>
            </a:r>
            <a:r>
              <a:rPr lang="en-US" sz="2800" u="sng" dirty="0"/>
              <a:t> ng </a:t>
            </a:r>
            <a:r>
              <a:rPr lang="en-US" sz="2800" u="sng" dirty="0" err="1"/>
              <a:t>Kaisipan</a:t>
            </a:r>
            <a:endParaRPr lang="en-US" sz="2800" u="sng" dirty="0"/>
          </a:p>
        </p:txBody>
      </p:sp>
      <p:sp>
        <p:nvSpPr>
          <p:cNvPr id="40973" name="Rectangle 13"/>
          <p:cNvSpPr>
            <a:spLocks noGrp="1" noChangeArrowheads="1"/>
          </p:cNvSpPr>
          <p:nvPr>
            <p:ph type="body" idx="1"/>
          </p:nvPr>
        </p:nvSpPr>
        <p:spPr>
          <a:xfrm>
            <a:off x="895350" y="2090513"/>
            <a:ext cx="7867650" cy="3561856"/>
          </a:xfrm>
        </p:spPr>
        <p:txBody>
          <a:bodyPr/>
          <a:lstStyle/>
          <a:p>
            <a:pPr>
              <a:buClrTx/>
            </a:pPr>
            <a:r>
              <a:rPr lang="en-US" sz="2400" dirty="0"/>
              <a:t>Aralin na matukoy ang “</a:t>
            </a:r>
            <a:r>
              <a:rPr lang="en-US" sz="2400" dirty="0" err="1"/>
              <a:t>paggamit</a:t>
            </a:r>
            <a:r>
              <a:rPr lang="en-US" sz="2400" dirty="0"/>
              <a:t> ng </a:t>
            </a:r>
            <a:r>
              <a:rPr lang="en-US" sz="2400" dirty="0" err="1"/>
              <a:t>isip</a:t>
            </a:r>
            <a:r>
              <a:rPr lang="en-US" sz="2400" dirty="0"/>
              <a:t>”</a:t>
            </a:r>
          </a:p>
          <a:p>
            <a:pPr>
              <a:buClrTx/>
            </a:pPr>
            <a:r>
              <a:rPr lang="en-US" sz="2400" dirty="0"/>
              <a:t>Isagawa ang </a:t>
            </a:r>
            <a:r>
              <a:rPr lang="en-US" sz="2400" dirty="0" err="1"/>
              <a:t>mga</a:t>
            </a:r>
            <a:r>
              <a:rPr lang="en-US" sz="2400" dirty="0"/>
              <a:t> </a:t>
            </a:r>
            <a:r>
              <a:rPr lang="en-US" sz="2400" dirty="0" err="1"/>
              <a:t>pamamaraan</a:t>
            </a:r>
            <a:r>
              <a:rPr lang="en-US" sz="2400" dirty="0"/>
              <a:t> ng Thought Stopping:</a:t>
            </a:r>
          </a:p>
          <a:p>
            <a:pPr lvl="1">
              <a:buClrTx/>
            </a:pPr>
            <a:r>
              <a:rPr lang="en-US" sz="2400" dirty="0"/>
              <a:t>Paglalarawan (Pag-iimahen) sa </a:t>
            </a:r>
            <a:r>
              <a:rPr lang="en-US" sz="2400" dirty="0" err="1"/>
              <a:t>isip</a:t>
            </a:r>
            <a:r>
              <a:rPr lang="en-US" sz="2400" dirty="0"/>
              <a:t> </a:t>
            </a:r>
          </a:p>
          <a:p>
            <a:pPr lvl="1">
              <a:buClrTx/>
            </a:pPr>
            <a:r>
              <a:rPr lang="en-US" sz="2400" dirty="0" err="1"/>
              <a:t>Paglagitik</a:t>
            </a:r>
            <a:r>
              <a:rPr lang="en-US" sz="2400" dirty="0"/>
              <a:t> ng </a:t>
            </a:r>
            <a:r>
              <a:rPr lang="en-US" sz="2400" dirty="0" err="1"/>
              <a:t>lastiko</a:t>
            </a:r>
            <a:r>
              <a:rPr lang="en-US" sz="2400" dirty="0"/>
              <a:t> </a:t>
            </a:r>
          </a:p>
          <a:p>
            <a:pPr lvl="1">
              <a:buClrTx/>
            </a:pPr>
            <a:r>
              <a:rPr lang="en-US" sz="2400" dirty="0" err="1"/>
              <a:t>Pagkalma</a:t>
            </a:r>
            <a:endParaRPr lang="en-US" sz="2400" dirty="0"/>
          </a:p>
          <a:p>
            <a:pPr lvl="1">
              <a:buClrTx/>
            </a:pPr>
            <a:r>
              <a:rPr lang="en-US" sz="2400" dirty="0" err="1"/>
              <a:t>Pagtawag</a:t>
            </a:r>
            <a:r>
              <a:rPr lang="en-US" sz="2400" dirty="0"/>
              <a:t> </a:t>
            </a:r>
            <a:r>
              <a:rPr lang="en-US" sz="2400" dirty="0" err="1"/>
              <a:t>sa</a:t>
            </a:r>
            <a:r>
              <a:rPr lang="en-US" sz="2400" dirty="0"/>
              <a:t> </a:t>
            </a:r>
            <a:r>
              <a:rPr lang="en-US" sz="2400" dirty="0" err="1"/>
              <a:t>ilang</a:t>
            </a:r>
            <a:r>
              <a:rPr lang="en-US" sz="2400" dirty="0"/>
              <a:t> </a:t>
            </a:r>
            <a:r>
              <a:rPr lang="en-US" sz="2400" dirty="0" err="1"/>
              <a:t>tao</a:t>
            </a:r>
            <a:endParaRPr lang="en-US" sz="2400" dirty="0"/>
          </a:p>
          <a:p>
            <a:pPr>
              <a:buClrTx/>
            </a:pPr>
            <a:r>
              <a:rPr lang="en-US" sz="2400" dirty="0"/>
              <a:t>Paglipat sa ibang lugar </a:t>
            </a:r>
          </a:p>
        </p:txBody>
      </p:sp>
      <p:pic>
        <p:nvPicPr>
          <p:cNvPr id="40971" name="Picture 11" descr="Stop sign"/>
          <p:cNvPicPr>
            <a:picLocks noGrp="1" noChangeAspect="1" noChangeArrowheads="1"/>
          </p:cNvPicPr>
          <p:nvPr>
            <p:ph idx="4294967295"/>
          </p:nvPr>
        </p:nvPicPr>
        <p:blipFill>
          <a:blip r:embed="rId3" cstate="print">
            <a:extLst>
              <a:ext uri="{28A0092B-C50C-407E-A947-70E740481C1C}">
                <a14:useLocalDpi xmlns:a14="http://schemas.microsoft.com/office/drawing/2010/main" val="0"/>
              </a:ext>
            </a:extLst>
          </a:blip>
          <a:srcRect/>
          <a:stretch>
            <a:fillRect/>
          </a:stretch>
        </p:blipFill>
        <p:spPr>
          <a:xfrm>
            <a:off x="5542938" y="3616760"/>
            <a:ext cx="2733675" cy="2400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Rectangle 2">
            <a:extLst>
              <a:ext uri="{FF2B5EF4-FFF2-40B4-BE49-F238E27FC236}">
                <a16:creationId xmlns:a16="http://schemas.microsoft.com/office/drawing/2014/main" id="{66E56596-00FB-4EDF-BC7E-7BB30DB70B30}"/>
              </a:ext>
            </a:extLst>
          </p:cNvPr>
          <p:cNvSpPr txBox="1">
            <a:spLocks noChangeArrowheads="1"/>
          </p:cNvSpPr>
          <p:nvPr/>
        </p:nvSpPr>
        <p:spPr bwMode="auto">
          <a:xfrm>
            <a:off x="552450" y="511837"/>
            <a:ext cx="7696200" cy="866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a:r>
              <a:rPr lang="en-US" sz="3200" b="1" dirty="0"/>
              <a:t>Triggers / </a:t>
            </a:r>
            <a:r>
              <a:rPr lang="en-US" sz="3200" b="1" dirty="0" err="1"/>
              <a:t>Mga</a:t>
            </a:r>
            <a:r>
              <a:rPr lang="en-US" sz="3200" b="1" dirty="0"/>
              <a:t> </a:t>
            </a:r>
            <a:r>
              <a:rPr lang="en-US" sz="3200" b="1" dirty="0" err="1"/>
              <a:t>Tukso</a:t>
            </a:r>
            <a:r>
              <a:rPr lang="en-US" sz="3200" b="1" dirty="0"/>
              <a:t> at Thought Stopping / </a:t>
            </a:r>
            <a:r>
              <a:rPr lang="en-US" sz="3200" b="1" dirty="0" err="1"/>
              <a:t>Pagkontrol</a:t>
            </a:r>
            <a:r>
              <a:rPr lang="en-US" sz="3200" b="1" dirty="0"/>
              <a:t> </a:t>
            </a:r>
            <a:r>
              <a:rPr lang="en-US" sz="3200" b="1" dirty="0" err="1"/>
              <a:t>sa</a:t>
            </a:r>
            <a:r>
              <a:rPr lang="en-US" sz="3200" b="1" dirty="0"/>
              <a:t> </a:t>
            </a:r>
            <a:r>
              <a:rPr lang="en-US" sz="3200" b="1" dirty="0" err="1"/>
              <a:t>Kaisipan</a:t>
            </a:r>
            <a:endParaRPr lang="en-US" sz="3200" b="1" kern="0" dirty="0"/>
          </a:p>
        </p:txBody>
      </p:sp>
      <p:sp>
        <p:nvSpPr>
          <p:cNvPr id="3" name="Slide Number Placeholder 2">
            <a:extLst>
              <a:ext uri="{FF2B5EF4-FFF2-40B4-BE49-F238E27FC236}">
                <a16:creationId xmlns:a16="http://schemas.microsoft.com/office/drawing/2014/main" id="{56D5F54B-5A4C-42E7-984B-6A9AD29191AF}"/>
              </a:ext>
            </a:extLst>
          </p:cNvPr>
          <p:cNvSpPr>
            <a:spLocks noGrp="1"/>
          </p:cNvSpPr>
          <p:nvPr>
            <p:ph type="sldNum" sz="quarter" idx="11"/>
          </p:nvPr>
        </p:nvSpPr>
        <p:spPr/>
        <p:txBody>
          <a:bodyPr/>
          <a:lstStyle/>
          <a:p>
            <a:r>
              <a:rPr lang="en-US"/>
              <a:t>8-</a:t>
            </a:r>
            <a:fld id="{A469AEAF-452D-49F6-B6E3-B34C95A71E90}" type="slidenum">
              <a:rPr lang="en-US" smtClean="0"/>
              <a:pPr/>
              <a:t>11</a:t>
            </a:fld>
            <a:endParaRPr lang="en-US" dirty="0"/>
          </a:p>
        </p:txBody>
      </p:sp>
    </p:spTree>
    <p:extLst>
      <p:ext uri="{BB962C8B-B14F-4D97-AF65-F5344CB8AC3E}">
        <p14:creationId xmlns:p14="http://schemas.microsoft.com/office/powerpoint/2010/main" val="3982646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09600" y="1349625"/>
            <a:ext cx="8143230" cy="745360"/>
          </a:xfrm>
        </p:spPr>
        <p:txBody>
          <a:bodyPr>
            <a:normAutofit fontScale="90000"/>
          </a:bodyPr>
          <a:lstStyle/>
          <a:p>
            <a:r>
              <a:rPr lang="en-US" sz="2800" u="sng" dirty="0" err="1"/>
              <a:t>Mga</a:t>
            </a:r>
            <a:r>
              <a:rPr lang="en-US" sz="2800" u="sng" dirty="0"/>
              <a:t> Gawain o Activities PARA </a:t>
            </a:r>
            <a:r>
              <a:rPr lang="en-US" sz="2800" u="sng" dirty="0" err="1"/>
              <a:t>Maiwasan</a:t>
            </a:r>
            <a:r>
              <a:rPr lang="en-US" sz="2800" u="sng" dirty="0"/>
              <a:t> ang Triggers: </a:t>
            </a:r>
          </a:p>
        </p:txBody>
      </p:sp>
      <p:sp>
        <p:nvSpPr>
          <p:cNvPr id="43014" name="Rectangle 6"/>
          <p:cNvSpPr>
            <a:spLocks noGrp="1" noChangeArrowheads="1"/>
          </p:cNvSpPr>
          <p:nvPr>
            <p:ph type="body" idx="1"/>
          </p:nvPr>
        </p:nvSpPr>
        <p:spPr>
          <a:xfrm>
            <a:off x="391170" y="2094985"/>
            <a:ext cx="7696200" cy="4947836"/>
          </a:xfrm>
        </p:spPr>
        <p:txBody>
          <a:bodyPr/>
          <a:lstStyle/>
          <a:p>
            <a:pPr>
              <a:buClrTx/>
            </a:pPr>
            <a:r>
              <a:rPr lang="en-US" sz="2400" dirty="0"/>
              <a:t>Ehersisyo</a:t>
            </a:r>
          </a:p>
          <a:p>
            <a:pPr>
              <a:buClrTx/>
            </a:pPr>
            <a:r>
              <a:rPr lang="en-US" sz="2400" dirty="0"/>
              <a:t>Pagmumuni-muni o pagdarasal</a:t>
            </a:r>
          </a:p>
          <a:p>
            <a:pPr>
              <a:buClrTx/>
            </a:pPr>
            <a:r>
              <a:rPr lang="en-US" sz="2400" i="1" dirty="0"/>
              <a:t>12-Step or Self-help Group Meetings</a:t>
            </a:r>
            <a:endParaRPr lang="en-US" sz="2400" dirty="0"/>
          </a:p>
          <a:p>
            <a:pPr>
              <a:buClrTx/>
            </a:pPr>
            <a:r>
              <a:rPr lang="en-US" sz="2400" dirty="0"/>
              <a:t>Bagong </a:t>
            </a:r>
            <a:r>
              <a:rPr lang="en-US" sz="2400" dirty="0" err="1"/>
              <a:t>libangan</a:t>
            </a:r>
            <a:endParaRPr lang="en-US" sz="2400" dirty="0"/>
          </a:p>
          <a:p>
            <a:pPr>
              <a:buClrTx/>
            </a:pPr>
            <a:r>
              <a:rPr lang="en-US" sz="2400" dirty="0"/>
              <a:t>Relihiyoso o ispiritwal na gawain</a:t>
            </a:r>
          </a:p>
          <a:p>
            <a:pPr>
              <a:buClrTx/>
            </a:pPr>
            <a:r>
              <a:rPr lang="en-US" sz="2400" dirty="0"/>
              <a:t>Pagkain/pagtulog</a:t>
            </a:r>
          </a:p>
          <a:p>
            <a:pPr>
              <a:buClrTx/>
            </a:pPr>
            <a:r>
              <a:rPr lang="en-US" sz="2400" dirty="0"/>
              <a:t>Mga pelikulang </a:t>
            </a:r>
            <a:r>
              <a:rPr lang="en-US" sz="2400" dirty="0" err="1"/>
              <a:t>walang</a:t>
            </a:r>
            <a:r>
              <a:rPr lang="en-US" sz="2400" dirty="0"/>
              <a:t> </a:t>
            </a:r>
            <a:r>
              <a:rPr lang="en-US" sz="2400" dirty="0" err="1"/>
              <a:t>tema</a:t>
            </a:r>
            <a:r>
              <a:rPr lang="en-US" sz="2400" dirty="0"/>
              <a:t> </a:t>
            </a:r>
            <a:r>
              <a:rPr lang="en-US" sz="2400" dirty="0" err="1"/>
              <a:t>ukol</a:t>
            </a:r>
            <a:r>
              <a:rPr lang="en-US" sz="2400" dirty="0"/>
              <a:t> </a:t>
            </a:r>
            <a:r>
              <a:rPr lang="en-US" sz="2400" dirty="0" err="1"/>
              <a:t>sa</a:t>
            </a:r>
            <a:r>
              <a:rPr lang="en-US" sz="2400" dirty="0"/>
              <a:t> </a:t>
            </a:r>
            <a:r>
              <a:rPr lang="en-US" sz="2400" dirty="0" err="1"/>
              <a:t>Droga</a:t>
            </a:r>
            <a:endParaRPr lang="en-US" sz="2400" dirty="0"/>
          </a:p>
          <a:p>
            <a:pPr>
              <a:buClrTx/>
            </a:pPr>
            <a:r>
              <a:rPr lang="en-US" sz="2400" dirty="0"/>
              <a:t>Structured o </a:t>
            </a:r>
            <a:r>
              <a:rPr lang="en-US" sz="2400" dirty="0" err="1"/>
              <a:t>maayos</a:t>
            </a:r>
            <a:r>
              <a:rPr lang="en-US" sz="2400" dirty="0"/>
              <a:t> </a:t>
            </a:r>
            <a:r>
              <a:rPr lang="en-US" sz="2400" dirty="0" err="1"/>
              <a:t>na</a:t>
            </a:r>
            <a:r>
              <a:rPr lang="en-US" sz="2400" dirty="0"/>
              <a:t> </a:t>
            </a:r>
            <a:r>
              <a:rPr lang="en-US" sz="2400" dirty="0" err="1"/>
              <a:t>gawain</a:t>
            </a:r>
            <a:r>
              <a:rPr lang="en-US" sz="2400" dirty="0"/>
              <a:t> at </a:t>
            </a:r>
            <a:r>
              <a:rPr lang="en-US" sz="2400" dirty="0" err="1"/>
              <a:t>panahon</a:t>
            </a:r>
            <a:endParaRPr lang="en-US" sz="2400" dirty="0"/>
          </a:p>
        </p:txBody>
      </p:sp>
      <p:pic>
        <p:nvPicPr>
          <p:cNvPr id="43012" name="Picture 4" descr="Woman in yoga position"/>
          <p:cNvPicPr>
            <a:picLocks noGrp="1" noChangeAspect="1" noChangeArrowheads="1"/>
          </p:cNvPicPr>
          <p:nvPr>
            <p:ph idx="4294967295"/>
          </p:nvPr>
        </p:nvPicPr>
        <p:blipFill>
          <a:blip r:embed="rId3" cstate="print">
            <a:extLst>
              <a:ext uri="{28A0092B-C50C-407E-A947-70E740481C1C}">
                <a14:useLocalDpi xmlns:a14="http://schemas.microsoft.com/office/drawing/2010/main" val="0"/>
              </a:ext>
            </a:extLst>
          </a:blip>
          <a:srcRect/>
          <a:stretch>
            <a:fillRect/>
          </a:stretch>
        </p:blipFill>
        <p:spPr>
          <a:xfrm>
            <a:off x="6419332" y="2401181"/>
            <a:ext cx="2697163" cy="2825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Rectangle 2">
            <a:extLst>
              <a:ext uri="{FF2B5EF4-FFF2-40B4-BE49-F238E27FC236}">
                <a16:creationId xmlns:a16="http://schemas.microsoft.com/office/drawing/2014/main" id="{66E56596-00FB-4EDF-BC7E-7BB30DB70B30}"/>
              </a:ext>
            </a:extLst>
          </p:cNvPr>
          <p:cNvSpPr txBox="1">
            <a:spLocks noChangeArrowheads="1"/>
          </p:cNvSpPr>
          <p:nvPr/>
        </p:nvSpPr>
        <p:spPr bwMode="auto">
          <a:xfrm>
            <a:off x="477479" y="585506"/>
            <a:ext cx="7696200" cy="866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a:r>
              <a:rPr lang="en-US" sz="3200" b="1" dirty="0"/>
              <a:t>Triggers / </a:t>
            </a:r>
            <a:r>
              <a:rPr lang="en-US" sz="3200" b="1" dirty="0" err="1"/>
              <a:t>Mga</a:t>
            </a:r>
            <a:r>
              <a:rPr lang="en-US" sz="3200" b="1" dirty="0"/>
              <a:t> </a:t>
            </a:r>
            <a:r>
              <a:rPr lang="en-US" sz="3200" b="1" dirty="0" err="1"/>
              <a:t>Tukso</a:t>
            </a:r>
            <a:r>
              <a:rPr lang="en-US" sz="3200" b="1" dirty="0"/>
              <a:t> at Thought Stopping / </a:t>
            </a:r>
            <a:r>
              <a:rPr lang="en-US" sz="3200" b="1" dirty="0" err="1"/>
              <a:t>Pagkontrol</a:t>
            </a:r>
            <a:r>
              <a:rPr lang="en-US" sz="3200" b="1" dirty="0"/>
              <a:t> </a:t>
            </a:r>
            <a:r>
              <a:rPr lang="en-US" sz="3200" b="1" dirty="0" err="1"/>
              <a:t>sa</a:t>
            </a:r>
            <a:r>
              <a:rPr lang="en-US" sz="3200" b="1" dirty="0"/>
              <a:t> </a:t>
            </a:r>
            <a:r>
              <a:rPr lang="en-US" sz="3200" b="1" dirty="0" err="1"/>
              <a:t>Kaisipan</a:t>
            </a:r>
            <a:endParaRPr lang="en-US" sz="3200" b="1" kern="0" dirty="0"/>
          </a:p>
        </p:txBody>
      </p:sp>
      <p:sp>
        <p:nvSpPr>
          <p:cNvPr id="3" name="Slide Number Placeholder 2">
            <a:extLst>
              <a:ext uri="{FF2B5EF4-FFF2-40B4-BE49-F238E27FC236}">
                <a16:creationId xmlns:a16="http://schemas.microsoft.com/office/drawing/2014/main" id="{574878AE-22A9-4D66-8868-EB94FDFF84C6}"/>
              </a:ext>
            </a:extLst>
          </p:cNvPr>
          <p:cNvSpPr>
            <a:spLocks noGrp="1"/>
          </p:cNvSpPr>
          <p:nvPr>
            <p:ph type="sldNum" sz="quarter" idx="11"/>
          </p:nvPr>
        </p:nvSpPr>
        <p:spPr/>
        <p:txBody>
          <a:bodyPr/>
          <a:lstStyle/>
          <a:p>
            <a:r>
              <a:rPr lang="en-US"/>
              <a:t>8-</a:t>
            </a:r>
            <a:fld id="{A469AEAF-452D-49F6-B6E3-B34C95A71E90}" type="slidenum">
              <a:rPr lang="en-US" smtClean="0"/>
              <a:pPr/>
              <a:t>12</a:t>
            </a:fld>
            <a:endParaRPr lang="en-US" dirty="0"/>
          </a:p>
        </p:txBody>
      </p:sp>
    </p:spTree>
    <p:extLst>
      <p:ext uri="{BB962C8B-B14F-4D97-AF65-F5344CB8AC3E}">
        <p14:creationId xmlns:p14="http://schemas.microsoft.com/office/powerpoint/2010/main" val="1351471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3900" y="448673"/>
            <a:ext cx="7696200" cy="792162"/>
          </a:xfrm>
        </p:spPr>
        <p:txBody>
          <a:bodyPr/>
          <a:lstStyle/>
          <a:p>
            <a:pPr algn="ctr"/>
            <a:r>
              <a:rPr lang="en-US" sz="3200" b="1" dirty="0" err="1"/>
              <a:t>Sekondaryong</a:t>
            </a:r>
            <a:r>
              <a:rPr lang="en-US" sz="3200" b="1" dirty="0"/>
              <a:t> mga Droga at Alak</a:t>
            </a:r>
          </a:p>
        </p:txBody>
      </p:sp>
      <p:sp>
        <p:nvSpPr>
          <p:cNvPr id="51206" name="Rectangle 6"/>
          <p:cNvSpPr>
            <a:spLocks noGrp="1" noChangeArrowheads="1"/>
          </p:cNvSpPr>
          <p:nvPr>
            <p:ph type="body" idx="1"/>
          </p:nvPr>
        </p:nvSpPr>
        <p:spPr>
          <a:xfrm>
            <a:off x="609600" y="1460234"/>
            <a:ext cx="7696200" cy="4954173"/>
          </a:xfrm>
        </p:spPr>
        <p:txBody>
          <a:bodyPr/>
          <a:lstStyle/>
          <a:p>
            <a:pPr marL="0" indent="0">
              <a:buFont typeface="Wingdings" pitchFamily="2" charset="2"/>
              <a:buNone/>
              <a:tabLst>
                <a:tab pos="342900" algn="l"/>
              </a:tabLst>
            </a:pPr>
            <a:r>
              <a:rPr lang="en-US" i="1" dirty="0">
                <a:solidFill>
                  <a:schemeClr val="tx2"/>
                </a:solidFill>
              </a:rPr>
              <a:t>Ang paggamit ng sekondaryang droga o alak ay </a:t>
            </a:r>
            <a:r>
              <a:rPr lang="en-US" i="1" dirty="0" err="1">
                <a:solidFill>
                  <a:schemeClr val="tx2"/>
                </a:solidFill>
              </a:rPr>
              <a:t>maaaring</a:t>
            </a:r>
            <a:r>
              <a:rPr lang="en-US" i="1" dirty="0">
                <a:solidFill>
                  <a:schemeClr val="tx2"/>
                </a:solidFill>
              </a:rPr>
              <a:t> </a:t>
            </a:r>
            <a:r>
              <a:rPr lang="en-US" i="1" dirty="0" err="1">
                <a:solidFill>
                  <a:schemeClr val="tx2"/>
                </a:solidFill>
              </a:rPr>
              <a:t>humantong</a:t>
            </a:r>
            <a:r>
              <a:rPr lang="en-US" i="1" dirty="0">
                <a:solidFill>
                  <a:schemeClr val="tx2"/>
                </a:solidFill>
              </a:rPr>
              <a:t> </a:t>
            </a:r>
            <a:r>
              <a:rPr lang="en-US" i="1" dirty="0" err="1">
                <a:solidFill>
                  <a:schemeClr val="tx2"/>
                </a:solidFill>
              </a:rPr>
              <a:t>sa</a:t>
            </a:r>
            <a:r>
              <a:rPr lang="en-US" i="1" dirty="0">
                <a:solidFill>
                  <a:schemeClr val="tx2"/>
                </a:solidFill>
              </a:rPr>
              <a:t> </a:t>
            </a:r>
            <a:r>
              <a:rPr lang="en-US" i="1" dirty="0" err="1">
                <a:solidFill>
                  <a:schemeClr val="tx2"/>
                </a:solidFill>
              </a:rPr>
              <a:t>muling</a:t>
            </a:r>
            <a:r>
              <a:rPr lang="en-US" i="1" dirty="0">
                <a:solidFill>
                  <a:schemeClr val="tx2"/>
                </a:solidFill>
              </a:rPr>
              <a:t> </a:t>
            </a:r>
            <a:r>
              <a:rPr lang="en-US" i="1" dirty="0" err="1">
                <a:solidFill>
                  <a:schemeClr val="tx2"/>
                </a:solidFill>
              </a:rPr>
              <a:t>paggamit</a:t>
            </a:r>
            <a:r>
              <a:rPr lang="en-US" i="1" dirty="0">
                <a:solidFill>
                  <a:schemeClr val="tx2"/>
                </a:solidFill>
              </a:rPr>
              <a:t> ng Shabu sa pamamagitan ng:</a:t>
            </a:r>
            <a:endParaRPr lang="en-US" i="1" dirty="0"/>
          </a:p>
          <a:p>
            <a:pPr>
              <a:buClrTx/>
              <a:tabLst>
                <a:tab pos="342900" algn="l"/>
              </a:tabLst>
            </a:pPr>
            <a:r>
              <a:rPr lang="en-US" dirty="0"/>
              <a:t>“Cortical Disinhibition”(paghina ng bahagi ng utak)</a:t>
            </a:r>
          </a:p>
          <a:p>
            <a:pPr>
              <a:buClrTx/>
              <a:tabLst>
                <a:tab pos="342900" algn="l"/>
              </a:tabLst>
            </a:pPr>
            <a:r>
              <a:rPr lang="en-US" dirty="0"/>
              <a:t>“Stimulant Craving Induction”</a:t>
            </a:r>
          </a:p>
          <a:p>
            <a:pPr>
              <a:buClrTx/>
              <a:tabLst>
                <a:tab pos="342900" algn="l"/>
              </a:tabLst>
            </a:pPr>
            <a:r>
              <a:rPr lang="en-US" dirty="0"/>
              <a:t>Salungat sa pilosopiya ng </a:t>
            </a:r>
            <a:r>
              <a:rPr lang="en-US" i="1" dirty="0"/>
              <a:t>12-Step</a:t>
            </a:r>
          </a:p>
          <a:p>
            <a:pPr>
              <a:buClrTx/>
              <a:tabLst>
                <a:tab pos="342900" algn="l"/>
              </a:tabLst>
            </a:pPr>
            <a:r>
              <a:rPr lang="en-US" dirty="0"/>
              <a:t>“Abstinence Violation Effect”</a:t>
            </a:r>
          </a:p>
          <a:p>
            <a:pPr>
              <a:buClrTx/>
              <a:tabLst>
                <a:tab pos="342900" algn="l"/>
              </a:tabLst>
            </a:pPr>
            <a:r>
              <a:rPr lang="en-US" dirty="0" err="1"/>
              <a:t>Panghihimasok</a:t>
            </a:r>
            <a:r>
              <a:rPr lang="en-US" dirty="0"/>
              <a:t> sa mga bagong pag-uugali</a:t>
            </a:r>
          </a:p>
        </p:txBody>
      </p:sp>
      <p:sp>
        <p:nvSpPr>
          <p:cNvPr id="2" name="Slide Number Placeholder 1">
            <a:extLst>
              <a:ext uri="{FF2B5EF4-FFF2-40B4-BE49-F238E27FC236}">
                <a16:creationId xmlns:a16="http://schemas.microsoft.com/office/drawing/2014/main" id="{BAECE141-6B35-4C40-9873-6469DF594570}"/>
              </a:ext>
            </a:extLst>
          </p:cNvPr>
          <p:cNvSpPr>
            <a:spLocks noGrp="1"/>
          </p:cNvSpPr>
          <p:nvPr>
            <p:ph type="sldNum" sz="quarter" idx="11"/>
          </p:nvPr>
        </p:nvSpPr>
        <p:spPr/>
        <p:txBody>
          <a:bodyPr/>
          <a:lstStyle/>
          <a:p>
            <a:r>
              <a:rPr lang="en-US"/>
              <a:t>8-</a:t>
            </a:r>
            <a:fld id="{A469AEAF-452D-49F6-B6E3-B34C95A71E90}" type="slidenum">
              <a:rPr lang="en-US" smtClean="0"/>
              <a:pPr/>
              <a:t>13</a:t>
            </a:fld>
            <a:endParaRPr lang="en-US" dirty="0"/>
          </a:p>
        </p:txBody>
      </p:sp>
    </p:spTree>
    <p:extLst>
      <p:ext uri="{BB962C8B-B14F-4D97-AF65-F5344CB8AC3E}">
        <p14:creationId xmlns:p14="http://schemas.microsoft.com/office/powerpoint/2010/main" val="2341841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1026"/>
          <p:cNvSpPr>
            <a:spLocks noGrp="1" noChangeArrowheads="1"/>
          </p:cNvSpPr>
          <p:nvPr>
            <p:ph type="title"/>
          </p:nvPr>
        </p:nvSpPr>
        <p:spPr>
          <a:xfrm>
            <a:off x="381000" y="381000"/>
            <a:ext cx="8210550" cy="989058"/>
          </a:xfrm>
        </p:spPr>
        <p:txBody>
          <a:bodyPr>
            <a:normAutofit fontScale="90000"/>
          </a:bodyPr>
          <a:lstStyle/>
          <a:p>
            <a:pPr algn="ctr"/>
            <a:r>
              <a:rPr lang="en-US" b="1" dirty="0"/>
              <a:t>“Relapse Justification” / </a:t>
            </a:r>
            <a:r>
              <a:rPr lang="en-US" b="1" dirty="0" err="1"/>
              <a:t>Pagdadahilan</a:t>
            </a:r>
            <a:r>
              <a:rPr lang="en-US" b="1" dirty="0"/>
              <a:t> </a:t>
            </a:r>
            <a:r>
              <a:rPr lang="en-US" b="1" dirty="0" err="1"/>
              <a:t>sa</a:t>
            </a:r>
            <a:r>
              <a:rPr lang="en-US" b="1" dirty="0"/>
              <a:t> </a:t>
            </a:r>
            <a:r>
              <a:rPr lang="en-US" b="1" dirty="0" err="1"/>
              <a:t>Muling</a:t>
            </a:r>
            <a:r>
              <a:rPr lang="en-US" b="1" dirty="0"/>
              <a:t> </a:t>
            </a:r>
            <a:r>
              <a:rPr lang="en-US" b="1" dirty="0" err="1"/>
              <a:t>Paggamit</a:t>
            </a:r>
            <a:r>
              <a:rPr lang="en-US" b="1" dirty="0"/>
              <a:t> ng </a:t>
            </a:r>
            <a:r>
              <a:rPr lang="en-US" b="1" dirty="0" err="1"/>
              <a:t>Droga</a:t>
            </a:r>
            <a:endParaRPr lang="en-US" sz="4400" b="1" dirty="0"/>
          </a:p>
        </p:txBody>
      </p:sp>
      <p:sp>
        <p:nvSpPr>
          <p:cNvPr id="2" name="Content Placeholder 1"/>
          <p:cNvSpPr>
            <a:spLocks noGrp="1"/>
          </p:cNvSpPr>
          <p:nvPr>
            <p:ph idx="1"/>
          </p:nvPr>
        </p:nvSpPr>
        <p:spPr>
          <a:xfrm>
            <a:off x="533400" y="1370058"/>
            <a:ext cx="8058150" cy="5106942"/>
          </a:xfrm>
        </p:spPr>
        <p:txBody>
          <a:bodyPr/>
          <a:lstStyle/>
          <a:p>
            <a:pPr marL="0" lvl="1" indent="0">
              <a:buClr>
                <a:srgbClr val="2B85BB"/>
              </a:buClr>
              <a:buNone/>
            </a:pPr>
            <a:r>
              <a:rPr lang="en-US" i="1" dirty="0">
                <a:latin typeface="Arial" charset="0"/>
              </a:rPr>
              <a:t>Ang utak ng </a:t>
            </a:r>
            <a:r>
              <a:rPr lang="en-US" i="1" dirty="0" err="1">
                <a:latin typeface="Arial" charset="0"/>
              </a:rPr>
              <a:t>gumagamit</a:t>
            </a:r>
            <a:r>
              <a:rPr lang="en-US" i="1" dirty="0">
                <a:latin typeface="Arial" charset="0"/>
              </a:rPr>
              <a:t> ng </a:t>
            </a:r>
            <a:r>
              <a:rPr lang="en-US" i="1" dirty="0" err="1">
                <a:latin typeface="Arial" charset="0"/>
              </a:rPr>
              <a:t>droga</a:t>
            </a:r>
            <a:r>
              <a:rPr lang="en-US" i="1" dirty="0">
                <a:latin typeface="Arial" charset="0"/>
              </a:rPr>
              <a:t> ay </a:t>
            </a:r>
            <a:r>
              <a:rPr lang="en-US" i="1" dirty="0" err="1">
                <a:latin typeface="Arial" charset="0"/>
              </a:rPr>
              <a:t>gumagawa</a:t>
            </a:r>
            <a:r>
              <a:rPr lang="en-US" i="1" dirty="0">
                <a:latin typeface="Arial" charset="0"/>
              </a:rPr>
              <a:t> ng dahilan o “justification” para </a:t>
            </a:r>
            <a:r>
              <a:rPr lang="en-US" i="1" dirty="0" err="1">
                <a:latin typeface="Arial" charset="0"/>
              </a:rPr>
              <a:t>sya</a:t>
            </a:r>
            <a:r>
              <a:rPr lang="en-US" i="1" dirty="0">
                <a:latin typeface="Arial" charset="0"/>
              </a:rPr>
              <a:t> ay </a:t>
            </a:r>
            <a:r>
              <a:rPr lang="en-US" i="1" dirty="0" err="1">
                <a:latin typeface="Arial" charset="0"/>
              </a:rPr>
              <a:t>muling</a:t>
            </a:r>
            <a:r>
              <a:rPr lang="en-US" i="1" dirty="0">
                <a:latin typeface="Arial" charset="0"/>
              </a:rPr>
              <a:t> </a:t>
            </a:r>
            <a:r>
              <a:rPr lang="en-US" i="1" dirty="0" err="1">
                <a:latin typeface="Arial" charset="0"/>
              </a:rPr>
              <a:t>gumamit</a:t>
            </a:r>
            <a:r>
              <a:rPr lang="en-US" i="1" dirty="0">
                <a:latin typeface="Arial" charset="0"/>
              </a:rPr>
              <a:t>.</a:t>
            </a:r>
          </a:p>
          <a:p>
            <a:pPr marL="342900" lvl="1" indent="-342900">
              <a:lnSpc>
                <a:spcPct val="107000"/>
              </a:lnSpc>
              <a:buClrTx/>
              <a:buFont typeface="Wingdings" pitchFamily="2" charset="2"/>
              <a:buChar char="§"/>
              <a:tabLst>
                <a:tab pos="342900" algn="l"/>
              </a:tabLst>
            </a:pPr>
            <a:r>
              <a:rPr lang="en-US" altLang="ja-JP" dirty="0">
                <a:ea typeface="+mn-ea"/>
                <a:cs typeface="+mn-cs"/>
              </a:rPr>
              <a:t>Ibang tao ang </a:t>
            </a:r>
            <a:r>
              <a:rPr lang="en-US" altLang="ja-JP" dirty="0" err="1">
                <a:ea typeface="+mn-ea"/>
                <a:cs typeface="+mn-cs"/>
              </a:rPr>
              <a:t>nagtulak</a:t>
            </a:r>
            <a:r>
              <a:rPr lang="en-US" altLang="ja-JP" dirty="0">
                <a:ea typeface="+mn-ea"/>
                <a:cs typeface="+mn-cs"/>
              </a:rPr>
              <a:t> para gawin ko ‘yon.</a:t>
            </a:r>
            <a:endParaRPr lang="en-PH" altLang="ja-JP" dirty="0">
              <a:ea typeface="+mn-ea"/>
              <a:cs typeface="+mn-cs"/>
            </a:endParaRPr>
          </a:p>
          <a:p>
            <a:pPr marL="342900" lvl="1" indent="-342900">
              <a:lnSpc>
                <a:spcPct val="107000"/>
              </a:lnSpc>
              <a:buClrTx/>
              <a:buFont typeface="Wingdings" pitchFamily="2" charset="2"/>
              <a:buChar char="§"/>
              <a:tabLst>
                <a:tab pos="342900" algn="l"/>
              </a:tabLst>
            </a:pPr>
            <a:r>
              <a:rPr lang="en-US" altLang="ja-JP" dirty="0"/>
              <a:t>Kailangan ko ‘yon para sa tiyak </a:t>
            </a:r>
            <a:r>
              <a:rPr lang="en-US" altLang="ja-JP" dirty="0" err="1"/>
              <a:t>na</a:t>
            </a:r>
            <a:r>
              <a:rPr lang="en-US" altLang="ja-JP" dirty="0"/>
              <a:t> </a:t>
            </a:r>
            <a:r>
              <a:rPr lang="en-US" altLang="ja-JP" dirty="0" err="1"/>
              <a:t>kadahilanan</a:t>
            </a:r>
            <a:r>
              <a:rPr lang="en-US" altLang="ja-JP" dirty="0"/>
              <a:t>.</a:t>
            </a:r>
          </a:p>
          <a:p>
            <a:pPr marL="342900" lvl="1" indent="-342900">
              <a:lnSpc>
                <a:spcPct val="107000"/>
              </a:lnSpc>
              <a:buClrTx/>
              <a:buFont typeface="Wingdings" pitchFamily="2" charset="2"/>
              <a:buChar char="§"/>
              <a:tabLst>
                <a:tab pos="342900" algn="l"/>
              </a:tabLst>
            </a:pPr>
            <a:r>
              <a:rPr lang="en-US" altLang="ja-JP" dirty="0"/>
              <a:t>Sinusubok ko ang </a:t>
            </a:r>
            <a:r>
              <a:rPr lang="en-US" altLang="ja-JP" dirty="0" err="1"/>
              <a:t>aking</a:t>
            </a:r>
            <a:r>
              <a:rPr lang="en-US" altLang="ja-JP" dirty="0"/>
              <a:t> </a:t>
            </a:r>
            <a:r>
              <a:rPr lang="en-US" altLang="ja-JP" dirty="0" err="1"/>
              <a:t>sarili</a:t>
            </a:r>
            <a:r>
              <a:rPr lang="en-US" altLang="ja-JP" dirty="0"/>
              <a:t>.</a:t>
            </a:r>
            <a:endParaRPr lang="en-PH" altLang="ja-JP" dirty="0"/>
          </a:p>
          <a:p>
            <a:pPr marL="342900" lvl="1" indent="-342900">
              <a:lnSpc>
                <a:spcPct val="107000"/>
              </a:lnSpc>
              <a:buClrTx/>
              <a:buFont typeface="Wingdings" pitchFamily="2" charset="2"/>
              <a:buChar char="§"/>
              <a:tabLst>
                <a:tab pos="342900" algn="l"/>
              </a:tabLst>
            </a:pPr>
            <a:r>
              <a:rPr lang="en-US" altLang="ja-JP" dirty="0">
                <a:ea typeface="+mn-ea"/>
                <a:cs typeface="+mn-cs"/>
              </a:rPr>
              <a:t>Hindi ko ‘yon </a:t>
            </a:r>
            <a:r>
              <a:rPr lang="en-US" altLang="ja-JP" dirty="0" err="1">
                <a:ea typeface="+mn-ea"/>
                <a:cs typeface="+mn-cs"/>
              </a:rPr>
              <a:t>kasalanan</a:t>
            </a:r>
            <a:r>
              <a:rPr lang="en-US" altLang="ja-JP" dirty="0">
                <a:ea typeface="+mn-ea"/>
                <a:cs typeface="+mn-cs"/>
              </a:rPr>
              <a:t>. </a:t>
            </a:r>
            <a:endParaRPr lang="en-PH" altLang="ja-JP" dirty="0">
              <a:ea typeface="+mn-ea"/>
              <a:cs typeface="+mn-cs"/>
            </a:endParaRPr>
          </a:p>
          <a:p>
            <a:pPr marL="342900" lvl="1" indent="-342900">
              <a:lnSpc>
                <a:spcPct val="107000"/>
              </a:lnSpc>
              <a:buClrTx/>
              <a:buFont typeface="Wingdings" pitchFamily="2" charset="2"/>
              <a:buChar char="§"/>
              <a:tabLst>
                <a:tab pos="342900" algn="l"/>
              </a:tabLst>
            </a:pPr>
            <a:r>
              <a:rPr lang="en-US" altLang="ja-JP" dirty="0">
                <a:ea typeface="+mn-ea"/>
                <a:cs typeface="+mn-cs"/>
              </a:rPr>
              <a:t>Aksidente ang </a:t>
            </a:r>
            <a:r>
              <a:rPr lang="en-US" altLang="ja-JP" dirty="0" err="1">
                <a:ea typeface="+mn-ea"/>
                <a:cs typeface="+mn-cs"/>
              </a:rPr>
              <a:t>nangyari</a:t>
            </a:r>
            <a:r>
              <a:rPr lang="en-US" altLang="ja-JP" dirty="0">
                <a:ea typeface="+mn-ea"/>
                <a:cs typeface="+mn-cs"/>
              </a:rPr>
              <a:t>. </a:t>
            </a:r>
            <a:endParaRPr lang="en-PH" altLang="ja-JP" dirty="0">
              <a:ea typeface="+mn-ea"/>
              <a:cs typeface="+mn-cs"/>
            </a:endParaRPr>
          </a:p>
          <a:p>
            <a:pPr marL="342900" lvl="1" indent="-342900">
              <a:lnSpc>
                <a:spcPct val="107000"/>
              </a:lnSpc>
              <a:buClrTx/>
              <a:buFont typeface="Wingdings" pitchFamily="2" charset="2"/>
              <a:buChar char="§"/>
              <a:tabLst>
                <a:tab pos="342900" algn="l"/>
              </a:tabLst>
            </a:pPr>
            <a:r>
              <a:rPr lang="en-US" altLang="ja-JP" dirty="0" err="1">
                <a:ea typeface="+mn-ea"/>
                <a:cs typeface="+mn-cs"/>
              </a:rPr>
              <a:t>Masama</a:t>
            </a:r>
            <a:r>
              <a:rPr lang="en-US" altLang="ja-JP" dirty="0">
                <a:ea typeface="+mn-ea"/>
                <a:cs typeface="+mn-cs"/>
              </a:rPr>
              <a:t> ang </a:t>
            </a:r>
            <a:r>
              <a:rPr lang="en-US" altLang="ja-JP" dirty="0" err="1">
                <a:ea typeface="+mn-ea"/>
                <a:cs typeface="+mn-cs"/>
              </a:rPr>
              <a:t>pakiramdam</a:t>
            </a:r>
            <a:r>
              <a:rPr lang="en-US" altLang="ja-JP" dirty="0">
                <a:ea typeface="+mn-ea"/>
                <a:cs typeface="+mn-cs"/>
              </a:rPr>
              <a:t> ko.</a:t>
            </a:r>
            <a:endParaRPr lang="en-PH" altLang="ja-JP" dirty="0">
              <a:ea typeface="+mn-ea"/>
              <a:cs typeface="+mn-cs"/>
            </a:endParaRPr>
          </a:p>
          <a:p>
            <a:pPr marL="0" lvl="1" indent="0">
              <a:buClr>
                <a:srgbClr val="2B85BB"/>
              </a:buClr>
              <a:buNone/>
            </a:pPr>
            <a:endParaRPr lang="en-US" sz="2400" dirty="0">
              <a:solidFill>
                <a:srgbClr val="0033CC"/>
              </a:solidFill>
              <a:latin typeface="Arial" charset="0"/>
            </a:endParaRPr>
          </a:p>
        </p:txBody>
      </p:sp>
      <p:sp>
        <p:nvSpPr>
          <p:cNvPr id="3" name="Slide Number Placeholder 2">
            <a:extLst>
              <a:ext uri="{FF2B5EF4-FFF2-40B4-BE49-F238E27FC236}">
                <a16:creationId xmlns:a16="http://schemas.microsoft.com/office/drawing/2014/main" id="{7B5D5E39-DAF3-47F8-B002-89FB3E8B30A2}"/>
              </a:ext>
            </a:extLst>
          </p:cNvPr>
          <p:cNvSpPr>
            <a:spLocks noGrp="1"/>
          </p:cNvSpPr>
          <p:nvPr>
            <p:ph type="sldNum" sz="quarter" idx="11"/>
          </p:nvPr>
        </p:nvSpPr>
        <p:spPr/>
        <p:txBody>
          <a:bodyPr/>
          <a:lstStyle/>
          <a:p>
            <a:r>
              <a:rPr lang="en-US"/>
              <a:t>8-</a:t>
            </a:r>
            <a:fld id="{A469AEAF-452D-49F6-B6E3-B34C95A71E90}" type="slidenum">
              <a:rPr lang="en-US" smtClean="0"/>
              <a:pPr/>
              <a:t>14</a:t>
            </a:fld>
            <a:endParaRPr lang="en-US" dirty="0"/>
          </a:p>
        </p:txBody>
      </p:sp>
    </p:spTree>
    <p:extLst>
      <p:ext uri="{BB962C8B-B14F-4D97-AF65-F5344CB8AC3E}">
        <p14:creationId xmlns:p14="http://schemas.microsoft.com/office/powerpoint/2010/main" val="31236957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784986" y="190134"/>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120260" y="1083667"/>
            <a:ext cx="8841178" cy="2320331"/>
          </a:xfrm>
        </p:spPr>
        <p:txBody>
          <a:bodyPr/>
          <a:lstStyle/>
          <a:p>
            <a:pPr>
              <a:buClrTx/>
            </a:pPr>
            <a:r>
              <a:rPr kumimoji="1" lang="en-US" altLang="ja-JP" sz="3200" i="1" dirty="0"/>
              <a:t>Ano ang mga halimbawa ng </a:t>
            </a:r>
            <a:r>
              <a:rPr kumimoji="1" lang="en-US" altLang="ja-JP" sz="3200" i="1" dirty="0" err="1"/>
              <a:t>pagdadahilan</a:t>
            </a:r>
            <a:r>
              <a:rPr kumimoji="1" lang="en-US" altLang="ja-JP" sz="3200" i="1" dirty="0"/>
              <a:t> ng </a:t>
            </a:r>
            <a:r>
              <a:rPr kumimoji="1" lang="en-US" altLang="ja-JP" sz="3200" i="1" dirty="0" err="1"/>
              <a:t>muling</a:t>
            </a:r>
            <a:r>
              <a:rPr kumimoji="1" lang="en-US" altLang="ja-JP" sz="3200" i="1" dirty="0"/>
              <a:t> </a:t>
            </a:r>
            <a:r>
              <a:rPr kumimoji="1" lang="en-US" altLang="ja-JP" sz="3200" i="1" dirty="0" err="1"/>
              <a:t>paggamit</a:t>
            </a:r>
            <a:r>
              <a:rPr kumimoji="1" lang="en-US" altLang="ja-JP" sz="3200" i="1" dirty="0"/>
              <a:t> ng </a:t>
            </a:r>
            <a:r>
              <a:rPr kumimoji="1" lang="en-US" altLang="ja-JP" sz="3200" i="1" dirty="0" err="1"/>
              <a:t>droga</a:t>
            </a:r>
            <a:r>
              <a:rPr kumimoji="1" lang="en-US" altLang="ja-JP" sz="3200" i="1" dirty="0"/>
              <a:t> </a:t>
            </a:r>
            <a:r>
              <a:rPr kumimoji="1" lang="en-US" altLang="ja-JP" sz="3200" i="1" dirty="0" err="1"/>
              <a:t>gamit</a:t>
            </a:r>
            <a:r>
              <a:rPr kumimoji="1" lang="en-US" altLang="ja-JP" sz="3200" i="1" dirty="0"/>
              <a:t> ang </a:t>
            </a:r>
            <a:r>
              <a:rPr kumimoji="1" lang="en-US" altLang="ja-JP" sz="3200" i="1" u="sng" dirty="0"/>
              <a:t>“Ibang tao ang nagtulak para gawin ko yon”?</a:t>
            </a:r>
          </a:p>
        </p:txBody>
      </p:sp>
      <p:sp>
        <p:nvSpPr>
          <p:cNvPr id="5" name="Rectangle 4">
            <a:extLst>
              <a:ext uri="{FF2B5EF4-FFF2-40B4-BE49-F238E27FC236}">
                <a16:creationId xmlns:a16="http://schemas.microsoft.com/office/drawing/2014/main" id="{381EA9FD-75E9-4B8C-985E-460F2878DF54}"/>
              </a:ext>
            </a:extLst>
          </p:cNvPr>
          <p:cNvSpPr txBox="1">
            <a:spLocks noChangeArrowheads="1"/>
          </p:cNvSpPr>
          <p:nvPr/>
        </p:nvSpPr>
        <p:spPr bwMode="auto">
          <a:xfrm>
            <a:off x="240282" y="2743200"/>
            <a:ext cx="8721156" cy="37333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a:lstStyle>
          <a:p>
            <a:pPr marL="0" indent="0">
              <a:buNone/>
            </a:pPr>
            <a:r>
              <a:rPr lang="en-US" sz="2400" kern="0" dirty="0" err="1"/>
              <a:t>Mga</a:t>
            </a:r>
            <a:r>
              <a:rPr lang="en-US" sz="2400" kern="0" dirty="0"/>
              <a:t> </a:t>
            </a:r>
            <a:r>
              <a:rPr lang="en-US" sz="2400" kern="0" dirty="0" err="1"/>
              <a:t>Halimbawa</a:t>
            </a:r>
            <a:r>
              <a:rPr lang="en-US" sz="2400" kern="0" dirty="0"/>
              <a:t>:</a:t>
            </a:r>
          </a:p>
          <a:p>
            <a:pPr>
              <a:buClrTx/>
            </a:pPr>
            <a:r>
              <a:rPr lang="en-US" sz="2400" kern="0" dirty="0" err="1"/>
              <a:t>Gumamit</a:t>
            </a:r>
            <a:r>
              <a:rPr lang="en-US" sz="2400" kern="0" dirty="0"/>
              <a:t> </a:t>
            </a:r>
            <a:r>
              <a:rPr lang="en-US" sz="2400" kern="0" dirty="0" err="1"/>
              <a:t>ang</a:t>
            </a:r>
            <a:r>
              <a:rPr lang="en-US" sz="2400" kern="0" dirty="0"/>
              <a:t> </a:t>
            </a:r>
            <a:r>
              <a:rPr lang="en-US" sz="2400" kern="0" dirty="0" err="1"/>
              <a:t>asawa</a:t>
            </a:r>
            <a:r>
              <a:rPr lang="en-US" sz="2400" kern="0" dirty="0"/>
              <a:t> </a:t>
            </a:r>
            <a:r>
              <a:rPr lang="en-US" sz="2400" kern="0" dirty="0" err="1"/>
              <a:t>ko</a:t>
            </a:r>
            <a:r>
              <a:rPr lang="en-US" sz="2400" kern="0" dirty="0"/>
              <a:t> kaya…</a:t>
            </a:r>
          </a:p>
          <a:p>
            <a:pPr>
              <a:buClrTx/>
            </a:pPr>
            <a:r>
              <a:rPr lang="en-US" sz="2400" kern="0" dirty="0" err="1"/>
              <a:t>Ako</a:t>
            </a:r>
            <a:r>
              <a:rPr lang="en-US" sz="2400" kern="0" dirty="0"/>
              <a:t> naman ay ayos lang hanggang sa magdala siya sa </a:t>
            </a:r>
            <a:r>
              <a:rPr lang="en-US" sz="2400" kern="0" dirty="0" err="1"/>
              <a:t>bahay</a:t>
            </a:r>
            <a:r>
              <a:rPr lang="en-US" sz="2400" kern="0" dirty="0"/>
              <a:t> ng…</a:t>
            </a:r>
          </a:p>
          <a:p>
            <a:pPr>
              <a:buClrTx/>
            </a:pPr>
            <a:r>
              <a:rPr lang="en-US" sz="2400" kern="0" dirty="0"/>
              <a:t>Ako ay pumunta sa tabing-dagat kasama ang aking kapatid na </a:t>
            </a:r>
            <a:r>
              <a:rPr lang="en-US" sz="2400" kern="0" dirty="0" err="1"/>
              <a:t>babae</a:t>
            </a:r>
            <a:r>
              <a:rPr lang="en-US" sz="2400" kern="0" dirty="0"/>
              <a:t> at…</a:t>
            </a:r>
          </a:p>
          <a:p>
            <a:pPr>
              <a:buClrTx/>
            </a:pPr>
            <a:r>
              <a:rPr lang="en-US" sz="2400" kern="0" dirty="0" err="1"/>
              <a:t>Dumating</a:t>
            </a:r>
            <a:r>
              <a:rPr lang="en-US" sz="2400" kern="0" dirty="0"/>
              <a:t> ang kuya ko nang hapunan at may bitbit na …</a:t>
            </a:r>
          </a:p>
          <a:p>
            <a:pPr>
              <a:buClrTx/>
            </a:pPr>
            <a:r>
              <a:rPr lang="en-US" sz="2400" kern="0" dirty="0"/>
              <a:t>Gusto </a:t>
            </a:r>
            <a:r>
              <a:rPr lang="en-US" sz="2400" kern="0" dirty="0" err="1"/>
              <a:t>kong</a:t>
            </a:r>
            <a:r>
              <a:rPr lang="en-US" sz="2400" kern="0" dirty="0"/>
              <a:t> </a:t>
            </a:r>
            <a:r>
              <a:rPr lang="en-US" sz="2400" kern="0" dirty="0" err="1"/>
              <a:t>makita</a:t>
            </a:r>
            <a:r>
              <a:rPr lang="en-US" sz="2400" kern="0" dirty="0"/>
              <a:t> </a:t>
            </a:r>
            <a:r>
              <a:rPr lang="en-US" sz="2400" kern="0" dirty="0" err="1"/>
              <a:t>muli</a:t>
            </a:r>
            <a:r>
              <a:rPr lang="en-US" sz="2400" kern="0" dirty="0"/>
              <a:t> </a:t>
            </a:r>
            <a:r>
              <a:rPr lang="en-US" sz="2400" kern="0" dirty="0" err="1"/>
              <a:t>ang</a:t>
            </a:r>
            <a:r>
              <a:rPr lang="en-US" sz="2400" kern="0" dirty="0"/>
              <a:t> </a:t>
            </a:r>
            <a:r>
              <a:rPr lang="en-US" sz="2400" kern="0" dirty="0" err="1"/>
              <a:t>aking</a:t>
            </a:r>
            <a:r>
              <a:rPr lang="en-US" sz="2400" kern="0" dirty="0"/>
              <a:t> </a:t>
            </a:r>
            <a:r>
              <a:rPr lang="en-US" sz="2400" kern="0" dirty="0" err="1"/>
              <a:t>kaibigan</a:t>
            </a:r>
            <a:r>
              <a:rPr lang="en-US" sz="2400" kern="0" dirty="0"/>
              <a:t>, at nag-</a:t>
            </a:r>
            <a:r>
              <a:rPr lang="en-US" sz="2400" kern="0" dirty="0" err="1"/>
              <a:t>alok</a:t>
            </a:r>
            <a:r>
              <a:rPr lang="en-US" sz="2400" kern="0" dirty="0"/>
              <a:t> </a:t>
            </a:r>
            <a:r>
              <a:rPr lang="en-US" sz="2400" kern="0" dirty="0" err="1"/>
              <a:t>siya</a:t>
            </a:r>
            <a:r>
              <a:rPr lang="en-US" sz="2400" kern="0" dirty="0"/>
              <a:t> </a:t>
            </a:r>
            <a:r>
              <a:rPr lang="en-US" sz="2400" kern="0" dirty="0" err="1"/>
              <a:t>sa</a:t>
            </a:r>
            <a:r>
              <a:rPr lang="en-US" sz="2400" kern="0" dirty="0"/>
              <a:t> akin ng …</a:t>
            </a:r>
          </a:p>
        </p:txBody>
      </p:sp>
      <p:sp>
        <p:nvSpPr>
          <p:cNvPr id="6" name="Slide Number Placeholder 5">
            <a:extLst>
              <a:ext uri="{FF2B5EF4-FFF2-40B4-BE49-F238E27FC236}">
                <a16:creationId xmlns:a16="http://schemas.microsoft.com/office/drawing/2014/main" id="{78648393-B288-494F-9B99-54B7CD66A1D5}"/>
              </a:ext>
            </a:extLst>
          </p:cNvPr>
          <p:cNvSpPr>
            <a:spLocks noGrp="1"/>
          </p:cNvSpPr>
          <p:nvPr>
            <p:ph type="sldNum" sz="quarter" idx="11"/>
          </p:nvPr>
        </p:nvSpPr>
        <p:spPr/>
        <p:txBody>
          <a:bodyPr/>
          <a:lstStyle/>
          <a:p>
            <a:r>
              <a:rPr lang="en-US"/>
              <a:t>8-</a:t>
            </a:r>
            <a:fld id="{A469AEAF-452D-49F6-B6E3-B34C95A71E90}" type="slidenum">
              <a:rPr lang="en-US" smtClean="0"/>
              <a:pPr/>
              <a:t>15</a:t>
            </a:fld>
            <a:endParaRPr lang="en-US" dirty="0"/>
          </a:p>
        </p:txBody>
      </p:sp>
    </p:spTree>
    <p:extLst>
      <p:ext uri="{BB962C8B-B14F-4D97-AF65-F5344CB8AC3E}">
        <p14:creationId xmlns:p14="http://schemas.microsoft.com/office/powerpoint/2010/main" val="1652409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793192" y="-130419"/>
            <a:ext cx="7696200" cy="1143000"/>
          </a:xfrm>
        </p:spPr>
        <p:txBody>
          <a:bodyPr/>
          <a:lstStyle/>
          <a:p>
            <a:r>
              <a:rPr kumimoji="1" lang="en-US" altLang="ja-JP" u="sng" dirty="0"/>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343561" y="803869"/>
            <a:ext cx="8617877" cy="2320331"/>
          </a:xfrm>
        </p:spPr>
        <p:txBody>
          <a:bodyPr/>
          <a:lstStyle/>
          <a:p>
            <a:pPr>
              <a:buClrTx/>
            </a:pPr>
            <a:r>
              <a:rPr kumimoji="1" lang="en-US" altLang="ja-JP" sz="3200" i="1" dirty="0"/>
              <a:t>Ano ang mga halimbawa ng </a:t>
            </a:r>
            <a:r>
              <a:rPr kumimoji="1" lang="en-US" altLang="ja-JP" sz="3200" i="1" dirty="0" err="1"/>
              <a:t>pagdadahilan</a:t>
            </a:r>
            <a:r>
              <a:rPr kumimoji="1" lang="en-US" altLang="ja-JP" sz="3200" i="1" dirty="0"/>
              <a:t> ng </a:t>
            </a:r>
            <a:r>
              <a:rPr kumimoji="1" lang="en-US" altLang="ja-JP" sz="3200" i="1" dirty="0" err="1"/>
              <a:t>muling</a:t>
            </a:r>
            <a:r>
              <a:rPr kumimoji="1" lang="en-US" altLang="ja-JP" sz="3200" i="1" dirty="0"/>
              <a:t> </a:t>
            </a:r>
            <a:r>
              <a:rPr kumimoji="1" lang="en-US" altLang="ja-JP" sz="3200" i="1" dirty="0" err="1"/>
              <a:t>paggamit</a:t>
            </a:r>
            <a:r>
              <a:rPr kumimoji="1" lang="en-US" altLang="ja-JP" sz="3200" i="1" dirty="0"/>
              <a:t> ng </a:t>
            </a:r>
            <a:r>
              <a:rPr kumimoji="1" lang="en-US" altLang="ja-JP" sz="3200" i="1" dirty="0" err="1"/>
              <a:t>droga</a:t>
            </a:r>
            <a:r>
              <a:rPr kumimoji="1" lang="en-US" altLang="ja-JP" sz="3200" i="1" dirty="0"/>
              <a:t> </a:t>
            </a:r>
            <a:r>
              <a:rPr kumimoji="1" lang="en-US" altLang="ja-JP" sz="3200" i="1" dirty="0" err="1"/>
              <a:t>gamit</a:t>
            </a:r>
            <a:r>
              <a:rPr kumimoji="1" lang="en-US" altLang="ja-JP" sz="3200" i="1" dirty="0"/>
              <a:t> ang </a:t>
            </a:r>
            <a:r>
              <a:rPr kumimoji="1" lang="en-US" altLang="ja-JP" sz="3200" i="1" u="sng" dirty="0"/>
              <a:t>“</a:t>
            </a:r>
            <a:r>
              <a:rPr lang="en-US" altLang="ja-JP" sz="3200" i="1" u="sng" dirty="0"/>
              <a:t>Kailangan ko ‘yon para sa tiyak </a:t>
            </a:r>
            <a:r>
              <a:rPr lang="en-US" altLang="ja-JP" sz="3200" i="1" u="sng" dirty="0" err="1"/>
              <a:t>na</a:t>
            </a:r>
            <a:r>
              <a:rPr lang="en-US" altLang="ja-JP" sz="3200" i="1" u="sng" dirty="0"/>
              <a:t> </a:t>
            </a:r>
            <a:r>
              <a:rPr lang="en-US" altLang="ja-JP" sz="3200" i="1" u="sng" dirty="0" err="1"/>
              <a:t>kadahilanan</a:t>
            </a:r>
            <a:r>
              <a:rPr kumimoji="1" lang="en-US" altLang="ja-JP" sz="3200" i="1" u="sng" dirty="0"/>
              <a:t>?”</a:t>
            </a:r>
          </a:p>
        </p:txBody>
      </p:sp>
      <p:sp>
        <p:nvSpPr>
          <p:cNvPr id="5" name="Rectangle 4">
            <a:extLst>
              <a:ext uri="{FF2B5EF4-FFF2-40B4-BE49-F238E27FC236}">
                <a16:creationId xmlns:a16="http://schemas.microsoft.com/office/drawing/2014/main" id="{381EA9FD-75E9-4B8C-985E-460F2878DF54}"/>
              </a:ext>
            </a:extLst>
          </p:cNvPr>
          <p:cNvSpPr txBox="1">
            <a:spLocks noChangeArrowheads="1"/>
          </p:cNvSpPr>
          <p:nvPr/>
        </p:nvSpPr>
        <p:spPr bwMode="auto">
          <a:xfrm>
            <a:off x="343561" y="2895600"/>
            <a:ext cx="8617877" cy="3429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a:lstStyle>
          <a:p>
            <a:pPr marL="0" indent="0">
              <a:buNone/>
            </a:pPr>
            <a:r>
              <a:rPr lang="en-US" sz="2400" kern="0" dirty="0"/>
              <a:t>Mga halimbawa:</a:t>
            </a:r>
          </a:p>
          <a:p>
            <a:pPr>
              <a:buClrTx/>
            </a:pPr>
            <a:r>
              <a:rPr lang="en-US" altLang="ja-JP" sz="2400" dirty="0" err="1"/>
              <a:t>Ako</a:t>
            </a:r>
            <a:r>
              <a:rPr lang="en-US" altLang="ja-JP" sz="2400" dirty="0"/>
              <a:t> ay </a:t>
            </a:r>
            <a:r>
              <a:rPr lang="en-US" altLang="ja-JP" sz="2400" dirty="0" err="1"/>
              <a:t>tumataba</a:t>
            </a:r>
            <a:r>
              <a:rPr lang="en-US" altLang="ja-JP" sz="2400" dirty="0"/>
              <a:t> </a:t>
            </a:r>
            <a:r>
              <a:rPr lang="en-US" altLang="ja-JP" sz="2400" dirty="0" err="1"/>
              <a:t>na</a:t>
            </a:r>
            <a:r>
              <a:rPr lang="en-US" altLang="ja-JP" sz="2400" dirty="0"/>
              <a:t> </a:t>
            </a:r>
            <a:r>
              <a:rPr lang="en-US" altLang="ja-JP" sz="2400" dirty="0" err="1"/>
              <a:t>ulit</a:t>
            </a:r>
            <a:r>
              <a:rPr lang="en-US" altLang="ja-JP" sz="2400" dirty="0"/>
              <a:t> at </a:t>
            </a:r>
            <a:r>
              <a:rPr lang="en-US" altLang="ja-JP" sz="2400" dirty="0" err="1"/>
              <a:t>kailangan</a:t>
            </a:r>
            <a:r>
              <a:rPr lang="en-US" altLang="ja-JP" sz="2400" dirty="0"/>
              <a:t> </a:t>
            </a:r>
            <a:r>
              <a:rPr lang="en-US" altLang="ja-JP" sz="2400" dirty="0" err="1"/>
              <a:t>kong</a:t>
            </a:r>
            <a:r>
              <a:rPr lang="en-US" altLang="ja-JP" sz="2400" dirty="0"/>
              <a:t> </a:t>
            </a:r>
            <a:r>
              <a:rPr lang="en-US" altLang="ja-JP" sz="2400" dirty="0" err="1"/>
              <a:t>kontrolin</a:t>
            </a:r>
            <a:r>
              <a:rPr lang="en-US" altLang="ja-JP" sz="2400" dirty="0"/>
              <a:t> </a:t>
            </a:r>
            <a:r>
              <a:rPr lang="en-US" altLang="ja-JP" sz="2400" dirty="0" err="1"/>
              <a:t>ang</a:t>
            </a:r>
            <a:r>
              <a:rPr lang="en-US" altLang="ja-JP" sz="2400" dirty="0"/>
              <a:t> </a:t>
            </a:r>
            <a:r>
              <a:rPr lang="en-US" altLang="ja-JP" sz="2400" dirty="0" err="1"/>
              <a:t>aking</a:t>
            </a:r>
            <a:r>
              <a:rPr lang="en-US" altLang="ja-JP" sz="2400" dirty="0"/>
              <a:t> </a:t>
            </a:r>
            <a:r>
              <a:rPr lang="en-US" altLang="ja-JP" sz="2400" dirty="0" err="1"/>
              <a:t>timbang</a:t>
            </a:r>
            <a:r>
              <a:rPr lang="en-US" altLang="ja-JP" sz="2400" dirty="0"/>
              <a:t>, kaya </a:t>
            </a:r>
            <a:r>
              <a:rPr lang="en-US" altLang="ja-JP" sz="2400" dirty="0" err="1"/>
              <a:t>ako</a:t>
            </a:r>
            <a:r>
              <a:rPr lang="en-US" altLang="ja-JP" sz="2400" dirty="0"/>
              <a:t>…</a:t>
            </a:r>
          </a:p>
          <a:p>
            <a:pPr>
              <a:buClrTx/>
            </a:pPr>
            <a:r>
              <a:rPr lang="en-US" altLang="ja-JP" sz="2400" dirty="0"/>
              <a:t>Hindi </a:t>
            </a:r>
            <a:r>
              <a:rPr lang="en-US" altLang="ja-JP" sz="2400" dirty="0" err="1"/>
              <a:t>ko</a:t>
            </a:r>
            <a:r>
              <a:rPr lang="en-US" altLang="ja-JP" sz="2400" dirty="0"/>
              <a:t> </a:t>
            </a:r>
            <a:r>
              <a:rPr lang="en-US" altLang="ja-JP" sz="2400" dirty="0" err="1"/>
              <a:t>makamit</a:t>
            </a:r>
            <a:r>
              <a:rPr lang="en-US" altLang="ja-JP" sz="2400" dirty="0"/>
              <a:t> </a:t>
            </a:r>
            <a:r>
              <a:rPr lang="en-US" altLang="ja-JP" sz="2400" dirty="0" err="1"/>
              <a:t>ang</a:t>
            </a:r>
            <a:r>
              <a:rPr lang="en-US" altLang="ja-JP" sz="2400" dirty="0"/>
              <a:t> </a:t>
            </a:r>
            <a:r>
              <a:rPr lang="en-US" altLang="ja-JP" sz="2400" dirty="0" err="1"/>
              <a:t>lakas</a:t>
            </a:r>
            <a:r>
              <a:rPr lang="en-US" altLang="ja-JP" sz="2400" dirty="0"/>
              <a:t> </a:t>
            </a:r>
            <a:r>
              <a:rPr lang="en-US" altLang="ja-JP" sz="2400" dirty="0" err="1"/>
              <a:t>na</a:t>
            </a:r>
            <a:r>
              <a:rPr lang="en-US" altLang="ja-JP" sz="2400" dirty="0"/>
              <a:t> </a:t>
            </a:r>
            <a:r>
              <a:rPr lang="en-US" altLang="ja-JP" sz="2400" dirty="0" err="1"/>
              <a:t>kailangan</a:t>
            </a:r>
            <a:r>
              <a:rPr lang="en-US" altLang="ja-JP" sz="2400" dirty="0"/>
              <a:t> </a:t>
            </a:r>
            <a:r>
              <a:rPr lang="en-US" altLang="ja-JP" sz="2400" dirty="0" err="1"/>
              <a:t>ko</a:t>
            </a:r>
            <a:r>
              <a:rPr lang="en-US" altLang="ja-JP" sz="2400" dirty="0"/>
              <a:t> </a:t>
            </a:r>
            <a:r>
              <a:rPr lang="en-US" altLang="ja-JP" sz="2400" dirty="0" err="1"/>
              <a:t>nang</a:t>
            </a:r>
            <a:r>
              <a:rPr lang="en-US" altLang="ja-JP" sz="2400" dirty="0"/>
              <a:t> </a:t>
            </a:r>
            <a:r>
              <a:rPr lang="en-US" altLang="ja-JP" sz="2400" dirty="0" err="1"/>
              <a:t>walang</a:t>
            </a:r>
            <a:r>
              <a:rPr lang="en-US" altLang="ja-JP" sz="2400" dirty="0"/>
              <a:t>…</a:t>
            </a:r>
          </a:p>
          <a:p>
            <a:pPr>
              <a:buClrTx/>
            </a:pPr>
            <a:r>
              <a:rPr lang="en-US" altLang="ja-JP" sz="2400" dirty="0"/>
              <a:t>Hindi </a:t>
            </a:r>
            <a:r>
              <a:rPr lang="en-US" altLang="ja-JP" sz="2400" dirty="0" err="1"/>
              <a:t>ako</a:t>
            </a:r>
            <a:r>
              <a:rPr lang="en-US" altLang="ja-JP" sz="2400" dirty="0"/>
              <a:t> </a:t>
            </a:r>
            <a:r>
              <a:rPr lang="en-US" altLang="ja-JP" sz="2400" dirty="0" err="1"/>
              <a:t>makapag-saya</a:t>
            </a:r>
            <a:r>
              <a:rPr lang="en-US" altLang="ja-JP" sz="2400" dirty="0"/>
              <a:t> </a:t>
            </a:r>
            <a:r>
              <a:rPr lang="en-US" altLang="ja-JP" sz="2400" dirty="0" err="1"/>
              <a:t>nang</a:t>
            </a:r>
            <a:r>
              <a:rPr lang="en-US" altLang="ja-JP" sz="2400" dirty="0"/>
              <a:t> </a:t>
            </a:r>
            <a:r>
              <a:rPr lang="en-US" altLang="ja-JP" sz="2400" dirty="0" err="1"/>
              <a:t>walang</a:t>
            </a:r>
            <a:r>
              <a:rPr lang="en-US" altLang="ja-JP" sz="2400" dirty="0"/>
              <a:t>…</a:t>
            </a:r>
          </a:p>
          <a:p>
            <a:pPr>
              <a:buClrTx/>
            </a:pPr>
            <a:r>
              <a:rPr lang="en-US" altLang="ja-JP" sz="2400" dirty="0" err="1"/>
              <a:t>Ang</a:t>
            </a:r>
            <a:r>
              <a:rPr lang="en-US" altLang="ja-JP" sz="2400" dirty="0"/>
              <a:t> </a:t>
            </a:r>
            <a:r>
              <a:rPr lang="en-US" altLang="ja-JP" sz="2400" dirty="0" err="1"/>
              <a:t>buhay</a:t>
            </a:r>
            <a:r>
              <a:rPr lang="en-US" altLang="ja-JP" sz="2400" dirty="0"/>
              <a:t> ay </a:t>
            </a:r>
            <a:r>
              <a:rPr lang="en-US" altLang="ja-JP" sz="2400" dirty="0" err="1"/>
              <a:t>nakakabagot</a:t>
            </a:r>
            <a:r>
              <a:rPr lang="en-US" altLang="ja-JP" sz="2400" dirty="0"/>
              <a:t> </a:t>
            </a:r>
            <a:r>
              <a:rPr lang="en-US" altLang="ja-JP" sz="2400" dirty="0" err="1"/>
              <a:t>nang</a:t>
            </a:r>
            <a:r>
              <a:rPr lang="en-US" altLang="ja-JP" sz="2400" dirty="0"/>
              <a:t> </a:t>
            </a:r>
            <a:r>
              <a:rPr lang="en-US" altLang="ja-JP" sz="2400" dirty="0" err="1"/>
              <a:t>walang</a:t>
            </a:r>
            <a:r>
              <a:rPr lang="en-US" altLang="ja-JP" sz="2400" dirty="0"/>
              <a:t>…</a:t>
            </a:r>
          </a:p>
          <a:p>
            <a:pPr>
              <a:buClrTx/>
            </a:pPr>
            <a:r>
              <a:rPr lang="en-US" altLang="ja-JP" sz="2400" dirty="0"/>
              <a:t>Hindi </a:t>
            </a:r>
            <a:r>
              <a:rPr lang="en-US" altLang="ja-JP" sz="2400" dirty="0" err="1"/>
              <a:t>ako</a:t>
            </a:r>
            <a:r>
              <a:rPr lang="en-US" altLang="ja-JP" sz="2400" dirty="0"/>
              <a:t> </a:t>
            </a:r>
            <a:r>
              <a:rPr lang="en-US" altLang="ja-JP" sz="2400" dirty="0" err="1"/>
              <a:t>kumportable</a:t>
            </a:r>
            <a:r>
              <a:rPr lang="en-US" altLang="ja-JP" sz="2400" dirty="0"/>
              <a:t> </a:t>
            </a:r>
            <a:r>
              <a:rPr lang="en-US" altLang="ja-JP" sz="2400" dirty="0" err="1"/>
              <a:t>sa</a:t>
            </a:r>
            <a:r>
              <a:rPr lang="en-US" altLang="ja-JP" sz="2400" dirty="0"/>
              <a:t> </a:t>
            </a:r>
            <a:r>
              <a:rPr lang="en-US" altLang="ja-JP" sz="2400" dirty="0" err="1"/>
              <a:t>pakikipag-usap</a:t>
            </a:r>
            <a:r>
              <a:rPr lang="en-US" altLang="ja-JP" sz="2400" dirty="0"/>
              <a:t> o </a:t>
            </a:r>
            <a:r>
              <a:rPr lang="en-US" altLang="ja-JP" sz="2400" dirty="0" err="1"/>
              <a:t>pakikipagkilala</a:t>
            </a:r>
            <a:r>
              <a:rPr lang="en-US" altLang="ja-JP" sz="2400" dirty="0"/>
              <a:t> </a:t>
            </a:r>
            <a:r>
              <a:rPr lang="en-US" altLang="ja-JP" sz="2400" dirty="0" err="1"/>
              <a:t>sa</a:t>
            </a:r>
            <a:r>
              <a:rPr lang="en-US" altLang="ja-JP" sz="2400" dirty="0"/>
              <a:t> </a:t>
            </a:r>
            <a:r>
              <a:rPr lang="en-US" altLang="ja-JP" sz="2400" dirty="0" err="1"/>
              <a:t>ibang</a:t>
            </a:r>
            <a:r>
              <a:rPr lang="en-US" altLang="ja-JP" sz="2400" dirty="0"/>
              <a:t> </a:t>
            </a:r>
            <a:r>
              <a:rPr lang="en-US" altLang="ja-JP" sz="2400" dirty="0" err="1"/>
              <a:t>tao</a:t>
            </a:r>
            <a:r>
              <a:rPr lang="en-US" altLang="ja-JP" sz="2400" dirty="0"/>
              <a:t> </a:t>
            </a:r>
            <a:r>
              <a:rPr lang="en-US" altLang="ja-JP" sz="2400" dirty="0" err="1"/>
              <a:t>nang</a:t>
            </a:r>
            <a:r>
              <a:rPr lang="en-US" altLang="ja-JP" sz="2400" dirty="0"/>
              <a:t> </a:t>
            </a:r>
            <a:r>
              <a:rPr lang="en-US" altLang="ja-JP" sz="2400" dirty="0" err="1"/>
              <a:t>walang</a:t>
            </a:r>
            <a:r>
              <a:rPr lang="en-US" altLang="ja-JP" sz="2400" dirty="0"/>
              <a:t>…</a:t>
            </a:r>
          </a:p>
        </p:txBody>
      </p:sp>
      <p:sp>
        <p:nvSpPr>
          <p:cNvPr id="6" name="Slide Number Placeholder 5">
            <a:extLst>
              <a:ext uri="{FF2B5EF4-FFF2-40B4-BE49-F238E27FC236}">
                <a16:creationId xmlns:a16="http://schemas.microsoft.com/office/drawing/2014/main" id="{BB2EF1D4-BAEA-4F8E-B82A-A4D60B7C2C42}"/>
              </a:ext>
            </a:extLst>
          </p:cNvPr>
          <p:cNvSpPr>
            <a:spLocks noGrp="1"/>
          </p:cNvSpPr>
          <p:nvPr>
            <p:ph type="sldNum" sz="quarter" idx="11"/>
          </p:nvPr>
        </p:nvSpPr>
        <p:spPr/>
        <p:txBody>
          <a:bodyPr/>
          <a:lstStyle/>
          <a:p>
            <a:r>
              <a:rPr lang="en-US"/>
              <a:t>8-</a:t>
            </a:r>
            <a:fld id="{A469AEAF-452D-49F6-B6E3-B34C95A71E90}" type="slidenum">
              <a:rPr lang="en-US" smtClean="0"/>
              <a:pPr/>
              <a:t>16</a:t>
            </a:fld>
            <a:endParaRPr lang="en-US" dirty="0"/>
          </a:p>
        </p:txBody>
      </p:sp>
    </p:spTree>
    <p:extLst>
      <p:ext uri="{BB962C8B-B14F-4D97-AF65-F5344CB8AC3E}">
        <p14:creationId xmlns:p14="http://schemas.microsoft.com/office/powerpoint/2010/main" val="38222833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784986" y="0"/>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533400" y="914400"/>
            <a:ext cx="8428038" cy="2320331"/>
          </a:xfrm>
        </p:spPr>
        <p:txBody>
          <a:bodyPr/>
          <a:lstStyle/>
          <a:p>
            <a:pPr>
              <a:buClrTx/>
            </a:pPr>
            <a:r>
              <a:rPr kumimoji="1" lang="en-US" altLang="ja-JP" i="1" dirty="0" err="1"/>
              <a:t>Ano</a:t>
            </a:r>
            <a:r>
              <a:rPr kumimoji="1" lang="en-US" altLang="ja-JP" i="1" dirty="0"/>
              <a:t> ang </a:t>
            </a:r>
            <a:r>
              <a:rPr kumimoji="1" lang="en-US" altLang="ja-JP" i="1" dirty="0" err="1"/>
              <a:t>mga</a:t>
            </a:r>
            <a:r>
              <a:rPr kumimoji="1" lang="en-US" altLang="ja-JP" i="1" dirty="0"/>
              <a:t> </a:t>
            </a:r>
            <a:r>
              <a:rPr kumimoji="1" lang="en-US" altLang="ja-JP" i="1" dirty="0" err="1"/>
              <a:t>halimbawa</a:t>
            </a:r>
            <a:r>
              <a:rPr kumimoji="1" lang="en-US" altLang="ja-JP" i="1" dirty="0"/>
              <a:t> ng </a:t>
            </a:r>
            <a:r>
              <a:rPr kumimoji="1" lang="en-US" altLang="ja-JP" i="1" dirty="0" err="1"/>
              <a:t>pagdadahilan</a:t>
            </a:r>
            <a:r>
              <a:rPr kumimoji="1" lang="en-US" altLang="ja-JP" i="1" dirty="0"/>
              <a:t> ng </a:t>
            </a:r>
            <a:r>
              <a:rPr kumimoji="1" lang="en-US" altLang="ja-JP" i="1" dirty="0" err="1"/>
              <a:t>muling</a:t>
            </a:r>
            <a:r>
              <a:rPr kumimoji="1" lang="en-US" altLang="ja-JP" i="1" dirty="0"/>
              <a:t> </a:t>
            </a:r>
            <a:r>
              <a:rPr kumimoji="1" lang="en-US" altLang="ja-JP" i="1" dirty="0" err="1"/>
              <a:t>paggamit</a:t>
            </a:r>
            <a:r>
              <a:rPr kumimoji="1" lang="en-US" altLang="ja-JP" i="1" dirty="0"/>
              <a:t> ng </a:t>
            </a:r>
            <a:r>
              <a:rPr kumimoji="1" lang="en-US" altLang="ja-JP" i="1" dirty="0" err="1"/>
              <a:t>droga</a:t>
            </a:r>
            <a:r>
              <a:rPr kumimoji="1" lang="en-US" altLang="ja-JP" i="1" dirty="0"/>
              <a:t> </a:t>
            </a:r>
            <a:r>
              <a:rPr kumimoji="1" lang="en-US" altLang="ja-JP" i="1" dirty="0" err="1"/>
              <a:t>gamit</a:t>
            </a:r>
            <a:r>
              <a:rPr kumimoji="1" lang="en-US" altLang="ja-JP" i="1" dirty="0"/>
              <a:t> ang </a:t>
            </a:r>
            <a:r>
              <a:rPr kumimoji="1" lang="en-US" altLang="ja-JP" i="1" u="sng" dirty="0"/>
              <a:t>“</a:t>
            </a:r>
            <a:r>
              <a:rPr kumimoji="1" lang="nn-NO" altLang="ja-JP" i="1" u="sng" dirty="0"/>
              <a:t>Sinusubok ko ang aking sarili?’’</a:t>
            </a:r>
          </a:p>
        </p:txBody>
      </p:sp>
      <p:sp>
        <p:nvSpPr>
          <p:cNvPr id="5" name="Rectangle 4">
            <a:extLst>
              <a:ext uri="{FF2B5EF4-FFF2-40B4-BE49-F238E27FC236}">
                <a16:creationId xmlns:a16="http://schemas.microsoft.com/office/drawing/2014/main" id="{381EA9FD-75E9-4B8C-985E-460F2878DF54}"/>
              </a:ext>
            </a:extLst>
          </p:cNvPr>
          <p:cNvSpPr txBox="1">
            <a:spLocks noChangeArrowheads="1"/>
          </p:cNvSpPr>
          <p:nvPr/>
        </p:nvSpPr>
        <p:spPr bwMode="auto">
          <a:xfrm>
            <a:off x="304800" y="2362200"/>
            <a:ext cx="8656638" cy="391855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a:lstStyle>
          <a:p>
            <a:pPr marL="0" indent="0">
              <a:buNone/>
            </a:pPr>
            <a:r>
              <a:rPr lang="en-US" sz="2400" kern="0" dirty="0" err="1"/>
              <a:t>Mga</a:t>
            </a:r>
            <a:r>
              <a:rPr lang="en-US" sz="2400" kern="0" dirty="0"/>
              <a:t> </a:t>
            </a:r>
            <a:r>
              <a:rPr lang="en-US" sz="2400" kern="0" dirty="0" err="1"/>
              <a:t>halimbawa</a:t>
            </a:r>
            <a:r>
              <a:rPr lang="en-US" sz="2400" kern="0" dirty="0"/>
              <a:t>:</a:t>
            </a:r>
          </a:p>
          <a:p>
            <a:pPr marL="339725" indent="-339725">
              <a:buClrTx/>
              <a:tabLst>
                <a:tab pos="342900" algn="l"/>
              </a:tabLst>
            </a:pPr>
            <a:r>
              <a:rPr lang="en-US" altLang="ja-JP" sz="2000" dirty="0"/>
              <a:t>Gusto </a:t>
            </a:r>
            <a:r>
              <a:rPr lang="en-US" altLang="ja-JP" sz="2000" dirty="0" err="1"/>
              <a:t>kong</a:t>
            </a:r>
            <a:r>
              <a:rPr lang="en-US" altLang="ja-JP" sz="2000" dirty="0"/>
              <a:t> </a:t>
            </a:r>
            <a:r>
              <a:rPr lang="en-US" altLang="ja-JP" sz="2000" dirty="0" err="1"/>
              <a:t>makita</a:t>
            </a:r>
            <a:r>
              <a:rPr lang="en-US" altLang="ja-JP" sz="2000" dirty="0"/>
              <a:t> kung mas </a:t>
            </a:r>
            <a:r>
              <a:rPr lang="en-US" altLang="ja-JP" sz="2000" dirty="0" err="1"/>
              <a:t>magiging</a:t>
            </a:r>
            <a:r>
              <a:rPr lang="en-US" altLang="ja-JP" sz="2000" dirty="0"/>
              <a:t> </a:t>
            </a:r>
            <a:r>
              <a:rPr lang="en-US" altLang="ja-JP" sz="2000" dirty="0" err="1"/>
              <a:t>mainam</a:t>
            </a:r>
            <a:r>
              <a:rPr lang="en-US" altLang="ja-JP" sz="2000" dirty="0"/>
              <a:t> </a:t>
            </a:r>
            <a:r>
              <a:rPr lang="en-US" altLang="ja-JP" sz="2000" dirty="0" err="1"/>
              <a:t>ngayong</a:t>
            </a:r>
            <a:r>
              <a:rPr lang="en-US" altLang="ja-JP" sz="2000" dirty="0"/>
              <a:t> </a:t>
            </a:r>
            <a:r>
              <a:rPr lang="en-US" altLang="ja-JP" sz="2000" dirty="0" err="1"/>
              <a:t>ako’y</a:t>
            </a:r>
            <a:r>
              <a:rPr lang="en-US" altLang="ja-JP" sz="2000" dirty="0"/>
              <a:t> </a:t>
            </a:r>
            <a:r>
              <a:rPr lang="en-US" altLang="ja-JP" sz="2000" dirty="0" err="1"/>
              <a:t>matagal-tagal</a:t>
            </a:r>
            <a:r>
              <a:rPr lang="en-US" altLang="ja-JP" sz="2000" dirty="0"/>
              <a:t> </a:t>
            </a:r>
            <a:r>
              <a:rPr lang="en-US" altLang="ja-JP" sz="2000" dirty="0" err="1"/>
              <a:t>nang</a:t>
            </a:r>
            <a:r>
              <a:rPr lang="en-US" altLang="ja-JP" sz="2000" dirty="0"/>
              <a:t> </a:t>
            </a:r>
            <a:r>
              <a:rPr lang="en-US" altLang="ja-JP" sz="2000" dirty="0" err="1"/>
              <a:t>malinis</a:t>
            </a:r>
            <a:endParaRPr lang="en-US" altLang="ja-JP" sz="2000" dirty="0"/>
          </a:p>
          <a:p>
            <a:pPr marL="339725" indent="-339725">
              <a:buClrTx/>
              <a:tabLst>
                <a:tab pos="342900" algn="l"/>
              </a:tabLst>
            </a:pPr>
            <a:r>
              <a:rPr lang="en-US" altLang="ja-JP" sz="2000" dirty="0"/>
              <a:t>Gusto </a:t>
            </a:r>
            <a:r>
              <a:rPr lang="en-US" altLang="ja-JP" sz="2000" dirty="0" err="1"/>
              <a:t>kong</a:t>
            </a:r>
            <a:r>
              <a:rPr lang="en-US" altLang="ja-JP" sz="2000" dirty="0"/>
              <a:t> </a:t>
            </a:r>
            <a:r>
              <a:rPr lang="en-US" altLang="ja-JP" sz="2000" dirty="0" err="1"/>
              <a:t>makita</a:t>
            </a:r>
            <a:r>
              <a:rPr lang="en-US" altLang="ja-JP" sz="2000" dirty="0"/>
              <a:t> </a:t>
            </a:r>
            <a:r>
              <a:rPr lang="en-US" altLang="ja-JP" sz="2000" dirty="0" err="1"/>
              <a:t>ang</a:t>
            </a:r>
            <a:r>
              <a:rPr lang="en-US" altLang="ja-JP" sz="2000" dirty="0"/>
              <a:t> </a:t>
            </a:r>
            <a:r>
              <a:rPr lang="en-US" altLang="ja-JP" sz="2000" dirty="0" err="1"/>
              <a:t>aking</a:t>
            </a:r>
            <a:r>
              <a:rPr lang="en-US" altLang="ja-JP" sz="2000" dirty="0"/>
              <a:t> </a:t>
            </a:r>
            <a:r>
              <a:rPr lang="en-US" altLang="ja-JP" sz="2000" dirty="0" err="1"/>
              <a:t>mga</a:t>
            </a:r>
            <a:r>
              <a:rPr lang="en-US" altLang="ja-JP" sz="2000" dirty="0"/>
              <a:t> </a:t>
            </a:r>
            <a:r>
              <a:rPr lang="en-US" altLang="ja-JP" sz="2000" dirty="0" err="1"/>
              <a:t>kaibigan</a:t>
            </a:r>
            <a:r>
              <a:rPr lang="en-US" altLang="ja-JP" sz="2000" dirty="0"/>
              <a:t>, at mas </a:t>
            </a:r>
            <a:r>
              <a:rPr lang="en-US" altLang="ja-JP" sz="2000" dirty="0" err="1"/>
              <a:t>matatag</a:t>
            </a:r>
            <a:r>
              <a:rPr lang="en-US" altLang="ja-JP" sz="2000" dirty="0"/>
              <a:t> </a:t>
            </a:r>
            <a:r>
              <a:rPr lang="en-US" altLang="ja-JP" sz="2000" dirty="0" err="1"/>
              <a:t>na</a:t>
            </a:r>
            <a:r>
              <a:rPr lang="en-US" altLang="ja-JP" sz="2000" dirty="0"/>
              <a:t> </a:t>
            </a:r>
            <a:r>
              <a:rPr lang="en-US" altLang="ja-JP" sz="2000" dirty="0" err="1"/>
              <a:t>ako</a:t>
            </a:r>
            <a:r>
              <a:rPr lang="en-US" altLang="ja-JP" sz="2000" dirty="0"/>
              <a:t> </a:t>
            </a:r>
            <a:r>
              <a:rPr lang="en-US" altLang="ja-JP" sz="2000" dirty="0" err="1"/>
              <a:t>ngayon</a:t>
            </a:r>
            <a:endParaRPr lang="en-US" altLang="ja-JP" sz="2000" dirty="0"/>
          </a:p>
          <a:p>
            <a:pPr marL="339725" indent="-339725">
              <a:buClrTx/>
              <a:tabLst>
                <a:tab pos="342900" algn="l"/>
              </a:tabLst>
            </a:pPr>
            <a:r>
              <a:rPr lang="en-US" altLang="ja-JP" sz="2000" dirty="0" err="1"/>
              <a:t>Kailangan</a:t>
            </a:r>
            <a:r>
              <a:rPr lang="en-US" altLang="ja-JP" sz="2000" dirty="0"/>
              <a:t> </a:t>
            </a:r>
            <a:r>
              <a:rPr lang="en-US" altLang="ja-JP" sz="2000" dirty="0" err="1"/>
              <a:t>ko</a:t>
            </a:r>
            <a:r>
              <a:rPr lang="en-US" altLang="ja-JP" sz="2000" dirty="0"/>
              <a:t> ng </a:t>
            </a:r>
            <a:r>
              <a:rPr lang="en-US" altLang="ja-JP" sz="2000" dirty="0" err="1"/>
              <a:t>kaunting</a:t>
            </a:r>
            <a:r>
              <a:rPr lang="en-US" altLang="ja-JP" sz="2000" dirty="0"/>
              <a:t> </a:t>
            </a:r>
            <a:r>
              <a:rPr lang="en-US" altLang="ja-JP" sz="2000" dirty="0" err="1"/>
              <a:t>pera</a:t>
            </a:r>
            <a:r>
              <a:rPr lang="en-US" altLang="ja-JP" sz="2000" dirty="0"/>
              <a:t> at </a:t>
            </a:r>
            <a:r>
              <a:rPr lang="en-US" altLang="ja-JP" sz="2000" dirty="0" err="1"/>
              <a:t>naisip</a:t>
            </a:r>
            <a:r>
              <a:rPr lang="en-US" altLang="ja-JP" sz="2000" dirty="0"/>
              <a:t> </a:t>
            </a:r>
            <a:r>
              <a:rPr lang="en-US" altLang="ja-JP" sz="2000" dirty="0" err="1"/>
              <a:t>kong</a:t>
            </a:r>
            <a:r>
              <a:rPr lang="en-US" altLang="ja-JP" sz="2000" dirty="0"/>
              <a:t> </a:t>
            </a:r>
            <a:r>
              <a:rPr lang="en-US" altLang="ja-JP" sz="2000" dirty="0" err="1"/>
              <a:t>magbenta</a:t>
            </a:r>
            <a:r>
              <a:rPr lang="en-US" altLang="ja-JP" sz="2000" dirty="0"/>
              <a:t> ng </a:t>
            </a:r>
            <a:r>
              <a:rPr lang="en-US" altLang="ja-JP" sz="2000" dirty="0" err="1"/>
              <a:t>ilan</a:t>
            </a:r>
            <a:r>
              <a:rPr lang="en-US" altLang="ja-JP" sz="2000" dirty="0"/>
              <a:t> </a:t>
            </a:r>
            <a:r>
              <a:rPr lang="en-US" altLang="ja-JP" sz="2000" dirty="0" err="1"/>
              <a:t>nang</a:t>
            </a:r>
            <a:r>
              <a:rPr lang="en-US" altLang="ja-JP" sz="2000" dirty="0"/>
              <a:t> </a:t>
            </a:r>
            <a:r>
              <a:rPr lang="en-US" altLang="ja-JP" sz="2000" dirty="0" err="1"/>
              <a:t>hindi</a:t>
            </a:r>
            <a:r>
              <a:rPr lang="en-US" altLang="ja-JP" sz="2000" dirty="0"/>
              <a:t> </a:t>
            </a:r>
            <a:r>
              <a:rPr lang="en-US" altLang="ja-JP" sz="2000" dirty="0" err="1"/>
              <a:t>gumagamit</a:t>
            </a:r>
            <a:endParaRPr lang="en-US" altLang="ja-JP" sz="2000" dirty="0"/>
          </a:p>
          <a:p>
            <a:pPr marL="339725" indent="-339725">
              <a:buClrTx/>
              <a:tabLst>
                <a:tab pos="342900" algn="l"/>
              </a:tabLst>
            </a:pPr>
            <a:r>
              <a:rPr lang="en-US" altLang="ja-JP" sz="2000" dirty="0"/>
              <a:t>Gusto </a:t>
            </a:r>
            <a:r>
              <a:rPr lang="en-US" altLang="ja-JP" sz="2000" dirty="0" err="1"/>
              <a:t>kong</a:t>
            </a:r>
            <a:r>
              <a:rPr lang="en-US" altLang="ja-JP" sz="2000" dirty="0"/>
              <a:t> </a:t>
            </a:r>
            <a:r>
              <a:rPr lang="en-US" altLang="ja-JP" sz="2000" dirty="0" err="1"/>
              <a:t>makita</a:t>
            </a:r>
            <a:r>
              <a:rPr lang="en-US" altLang="ja-JP" sz="2000" dirty="0"/>
              <a:t> kung </a:t>
            </a:r>
            <a:r>
              <a:rPr lang="en-US" altLang="ja-JP" sz="2000" dirty="0" err="1"/>
              <a:t>makakagamit</a:t>
            </a:r>
            <a:r>
              <a:rPr lang="en-US" altLang="ja-JP" sz="2000" dirty="0"/>
              <a:t> </a:t>
            </a:r>
            <a:r>
              <a:rPr lang="en-US" altLang="ja-JP" sz="2000" dirty="0" err="1"/>
              <a:t>ako</a:t>
            </a:r>
            <a:r>
              <a:rPr lang="en-US" altLang="ja-JP" sz="2000" dirty="0"/>
              <a:t> </a:t>
            </a:r>
            <a:r>
              <a:rPr lang="en-US" altLang="ja-JP" sz="2000" dirty="0" err="1"/>
              <a:t>nang</a:t>
            </a:r>
            <a:r>
              <a:rPr lang="en-US" altLang="ja-JP" sz="2000" dirty="0"/>
              <a:t> </a:t>
            </a:r>
            <a:r>
              <a:rPr lang="en-US" altLang="ja-JP" sz="2000" dirty="0" err="1"/>
              <a:t>kaunti</a:t>
            </a:r>
            <a:r>
              <a:rPr lang="en-US" altLang="ja-JP" sz="2000" dirty="0"/>
              <a:t> at </a:t>
            </a:r>
            <a:r>
              <a:rPr lang="en-US" altLang="ja-JP" sz="2000" dirty="0" err="1"/>
              <a:t>makatitigil</a:t>
            </a:r>
            <a:r>
              <a:rPr lang="en-US" altLang="ja-JP" sz="2000" dirty="0"/>
              <a:t> din</a:t>
            </a:r>
          </a:p>
          <a:p>
            <a:pPr marL="339725" indent="-339725">
              <a:buClrTx/>
              <a:tabLst>
                <a:tab pos="342900" algn="l"/>
              </a:tabLst>
            </a:pPr>
            <a:r>
              <a:rPr lang="en-US" altLang="ja-JP" sz="2000" dirty="0"/>
              <a:t>Gusto </a:t>
            </a:r>
            <a:r>
              <a:rPr lang="en-US" altLang="ja-JP" sz="2000" dirty="0" err="1"/>
              <a:t>kong</a:t>
            </a:r>
            <a:r>
              <a:rPr lang="en-US" altLang="ja-JP" sz="2000" dirty="0"/>
              <a:t> </a:t>
            </a:r>
            <a:r>
              <a:rPr lang="en-US" altLang="ja-JP" sz="2000"/>
              <a:t>makita</a:t>
            </a:r>
            <a:r>
              <a:rPr lang="en-US" altLang="ja-JP" sz="2000" dirty="0"/>
              <a:t> kung kaya ko ang </a:t>
            </a:r>
            <a:r>
              <a:rPr lang="en-US" altLang="ja-JP" sz="2000" dirty="0" err="1"/>
              <a:t>mapaligiran</a:t>
            </a:r>
            <a:r>
              <a:rPr lang="en-US" altLang="ja-JP" sz="2000" dirty="0"/>
              <a:t> </a:t>
            </a:r>
            <a:r>
              <a:rPr lang="en-US" altLang="ja-JP" sz="2000" dirty="0" err="1"/>
              <a:t>no’n</a:t>
            </a:r>
            <a:r>
              <a:rPr lang="en-US" altLang="ja-JP" sz="2000" dirty="0"/>
              <a:t> at </a:t>
            </a:r>
            <a:r>
              <a:rPr lang="en-US" altLang="ja-JP" sz="2000" dirty="0" err="1"/>
              <a:t>makayanan</a:t>
            </a:r>
            <a:r>
              <a:rPr lang="en-US" altLang="ja-JP" sz="2000" dirty="0"/>
              <a:t> </a:t>
            </a:r>
            <a:r>
              <a:rPr lang="en-US" altLang="ja-JP" sz="2000" dirty="0" err="1"/>
              <a:t>na</a:t>
            </a:r>
            <a:r>
              <a:rPr lang="en-US" altLang="ja-JP" sz="2000" dirty="0"/>
              <a:t> </a:t>
            </a:r>
            <a:r>
              <a:rPr lang="en-US" altLang="ja-JP" sz="2000" dirty="0" err="1"/>
              <a:t>tumanggi</a:t>
            </a:r>
            <a:endParaRPr lang="en-US" altLang="ja-JP" sz="2000" dirty="0"/>
          </a:p>
          <a:p>
            <a:pPr marL="339725" indent="-339725">
              <a:buClrTx/>
              <a:tabLst>
                <a:tab pos="342900" algn="l"/>
              </a:tabLst>
            </a:pPr>
            <a:r>
              <a:rPr lang="en-US" altLang="ja-JP" sz="2000" dirty="0"/>
              <a:t>Akala ko </a:t>
            </a:r>
            <a:r>
              <a:rPr lang="en-US" altLang="ja-JP" sz="2000" dirty="0" err="1"/>
              <a:t>makakapag-inom</a:t>
            </a:r>
            <a:r>
              <a:rPr lang="en-US" altLang="ja-JP" sz="2000" dirty="0"/>
              <a:t> </a:t>
            </a:r>
            <a:r>
              <a:rPr lang="en-US" altLang="ja-JP" sz="2000" dirty="0" err="1"/>
              <a:t>ako</a:t>
            </a:r>
            <a:r>
              <a:rPr lang="en-US" altLang="ja-JP" sz="2000" dirty="0"/>
              <a:t> </a:t>
            </a:r>
            <a:r>
              <a:rPr lang="en-US" altLang="ja-JP" sz="2000" dirty="0" err="1"/>
              <a:t>nang</a:t>
            </a:r>
            <a:r>
              <a:rPr lang="en-US" altLang="ja-JP" sz="2000" dirty="0"/>
              <a:t> </a:t>
            </a:r>
            <a:r>
              <a:rPr lang="en-US" altLang="ja-JP" sz="2000" dirty="0" err="1"/>
              <a:t>hindi</a:t>
            </a:r>
            <a:r>
              <a:rPr lang="en-US" altLang="ja-JP" sz="2000" dirty="0"/>
              <a:t> </a:t>
            </a:r>
            <a:r>
              <a:rPr lang="en-US" altLang="ja-JP" sz="2000" dirty="0" err="1"/>
              <a:t>gumagamit</a:t>
            </a:r>
            <a:endParaRPr lang="en-US" altLang="ja-JP" sz="2000" dirty="0"/>
          </a:p>
        </p:txBody>
      </p:sp>
      <p:sp>
        <p:nvSpPr>
          <p:cNvPr id="6" name="Slide Number Placeholder 5">
            <a:extLst>
              <a:ext uri="{FF2B5EF4-FFF2-40B4-BE49-F238E27FC236}">
                <a16:creationId xmlns:a16="http://schemas.microsoft.com/office/drawing/2014/main" id="{93737436-449C-4673-82D6-860287B9E674}"/>
              </a:ext>
            </a:extLst>
          </p:cNvPr>
          <p:cNvSpPr>
            <a:spLocks noGrp="1"/>
          </p:cNvSpPr>
          <p:nvPr>
            <p:ph type="sldNum" sz="quarter" idx="11"/>
          </p:nvPr>
        </p:nvSpPr>
        <p:spPr/>
        <p:txBody>
          <a:bodyPr/>
          <a:lstStyle/>
          <a:p>
            <a:r>
              <a:rPr lang="en-US"/>
              <a:t>8-</a:t>
            </a:r>
            <a:fld id="{A469AEAF-452D-49F6-B6E3-B34C95A71E90}" type="slidenum">
              <a:rPr lang="en-US" smtClean="0"/>
              <a:pPr/>
              <a:t>17</a:t>
            </a:fld>
            <a:endParaRPr lang="en-US" dirty="0"/>
          </a:p>
        </p:txBody>
      </p:sp>
    </p:spTree>
    <p:extLst>
      <p:ext uri="{BB962C8B-B14F-4D97-AF65-F5344CB8AC3E}">
        <p14:creationId xmlns:p14="http://schemas.microsoft.com/office/powerpoint/2010/main" val="8205453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784986" y="190134"/>
            <a:ext cx="7696200" cy="1143000"/>
          </a:xfrm>
        </p:spPr>
        <p:txBody>
          <a:bodyPr/>
          <a:lstStyle/>
          <a:p>
            <a:r>
              <a:rPr kumimoji="1" lang="en-US" altLang="ja-JP" u="sng" dirty="0" err="1"/>
              <a:t>Tanong</a:t>
            </a:r>
            <a:r>
              <a:rPr kumimoji="1" lang="en-US" altLang="ja-JP" u="sng" dirty="0"/>
              <a:t> </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793192" y="1147575"/>
            <a:ext cx="7696200" cy="2320331"/>
          </a:xfrm>
        </p:spPr>
        <p:txBody>
          <a:bodyPr/>
          <a:lstStyle/>
          <a:p>
            <a:pPr>
              <a:buClrTx/>
            </a:pPr>
            <a:r>
              <a:rPr kumimoji="1" lang="en-US" altLang="ja-JP" sz="3200" i="1" dirty="0" err="1"/>
              <a:t>Ano</a:t>
            </a:r>
            <a:r>
              <a:rPr kumimoji="1" lang="en-US" altLang="ja-JP" sz="3200" i="1" dirty="0"/>
              <a:t> ang </a:t>
            </a:r>
            <a:r>
              <a:rPr kumimoji="1" lang="en-US" altLang="ja-JP" sz="3200" i="1" dirty="0" err="1"/>
              <a:t>mga</a:t>
            </a:r>
            <a:r>
              <a:rPr kumimoji="1" lang="en-US" altLang="ja-JP" sz="3200" i="1" dirty="0"/>
              <a:t> </a:t>
            </a:r>
            <a:r>
              <a:rPr kumimoji="1" lang="en-US" altLang="ja-JP" sz="3200" i="1" dirty="0" err="1"/>
              <a:t>halimbawa</a:t>
            </a:r>
            <a:r>
              <a:rPr kumimoji="1" lang="en-US" altLang="ja-JP" sz="3200" i="1" dirty="0"/>
              <a:t> ng </a:t>
            </a:r>
            <a:r>
              <a:rPr kumimoji="1" lang="en-US" altLang="ja-JP" sz="3200" i="1" dirty="0" err="1"/>
              <a:t>pagdadahilan</a:t>
            </a:r>
            <a:r>
              <a:rPr kumimoji="1" lang="en-US" altLang="ja-JP" sz="3200" i="1" dirty="0"/>
              <a:t> ng </a:t>
            </a:r>
            <a:r>
              <a:rPr kumimoji="1" lang="en-US" altLang="ja-JP" sz="3200" i="1" dirty="0" err="1"/>
              <a:t>muling</a:t>
            </a:r>
            <a:r>
              <a:rPr kumimoji="1" lang="en-US" altLang="ja-JP" sz="3200" i="1" dirty="0"/>
              <a:t> </a:t>
            </a:r>
            <a:r>
              <a:rPr kumimoji="1" lang="en-US" altLang="ja-JP" sz="3200" i="1" dirty="0" err="1"/>
              <a:t>paggamit</a:t>
            </a:r>
            <a:r>
              <a:rPr kumimoji="1" lang="en-US" altLang="ja-JP" sz="3200" i="1" dirty="0"/>
              <a:t> ng </a:t>
            </a:r>
            <a:r>
              <a:rPr kumimoji="1" lang="en-US" altLang="ja-JP" sz="3200" i="1" dirty="0" err="1"/>
              <a:t>droga</a:t>
            </a:r>
            <a:r>
              <a:rPr kumimoji="1" lang="en-US" altLang="ja-JP" sz="3200" i="1" dirty="0"/>
              <a:t> </a:t>
            </a:r>
            <a:r>
              <a:rPr kumimoji="1" lang="en-US" altLang="ja-JP" sz="3200" i="1" dirty="0" err="1"/>
              <a:t>gamit</a:t>
            </a:r>
            <a:r>
              <a:rPr kumimoji="1" lang="en-US" altLang="ja-JP" sz="3200" i="1" dirty="0"/>
              <a:t> ang “</a:t>
            </a:r>
            <a:r>
              <a:rPr lang="en-US" altLang="ja-JP" sz="3200" i="1" u="sng" dirty="0"/>
              <a:t>Hindi ko ‘yon </a:t>
            </a:r>
            <a:r>
              <a:rPr lang="en-US" altLang="ja-JP" sz="3200" i="1" u="sng" dirty="0" err="1"/>
              <a:t>kasalanan</a:t>
            </a:r>
            <a:r>
              <a:rPr lang="en-US" altLang="ja-JP" sz="3200" i="1" u="sng" dirty="0"/>
              <a:t>?”</a:t>
            </a:r>
            <a:endParaRPr lang="en-PH" altLang="ja-JP" sz="3200" i="1" u="sng" dirty="0"/>
          </a:p>
        </p:txBody>
      </p:sp>
      <p:sp>
        <p:nvSpPr>
          <p:cNvPr id="5" name="Rectangle 4">
            <a:extLst>
              <a:ext uri="{FF2B5EF4-FFF2-40B4-BE49-F238E27FC236}">
                <a16:creationId xmlns:a16="http://schemas.microsoft.com/office/drawing/2014/main" id="{381EA9FD-75E9-4B8C-985E-460F2878DF54}"/>
              </a:ext>
            </a:extLst>
          </p:cNvPr>
          <p:cNvSpPr txBox="1">
            <a:spLocks noChangeArrowheads="1"/>
          </p:cNvSpPr>
          <p:nvPr/>
        </p:nvSpPr>
        <p:spPr bwMode="auto">
          <a:xfrm>
            <a:off x="793192" y="3174926"/>
            <a:ext cx="7696200" cy="3429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a:lstStyle>
          <a:p>
            <a:pPr marL="0" indent="0">
              <a:buNone/>
            </a:pPr>
            <a:r>
              <a:rPr lang="en-US" sz="2400" kern="0" dirty="0" err="1"/>
              <a:t>Mga</a:t>
            </a:r>
            <a:r>
              <a:rPr lang="en-US" sz="2400" kern="0" dirty="0"/>
              <a:t> </a:t>
            </a:r>
            <a:r>
              <a:rPr lang="en-US" sz="2400" kern="0" dirty="0" err="1"/>
              <a:t>halimbawa</a:t>
            </a:r>
            <a:r>
              <a:rPr lang="en-US" sz="2400" kern="0" dirty="0"/>
              <a:t>:</a:t>
            </a:r>
          </a:p>
          <a:p>
            <a:pPr>
              <a:buClrTx/>
            </a:pPr>
            <a:r>
              <a:rPr lang="en-US" altLang="ja-JP" sz="2400" dirty="0"/>
              <a:t>‘Yon ay </a:t>
            </a:r>
            <a:r>
              <a:rPr lang="en-US" altLang="ja-JP" sz="2400" dirty="0" err="1"/>
              <a:t>malapit</a:t>
            </a:r>
            <a:r>
              <a:rPr lang="en-US" altLang="ja-JP" sz="2400" dirty="0"/>
              <a:t> </a:t>
            </a:r>
            <a:r>
              <a:rPr lang="en-US" altLang="ja-JP" sz="2400" dirty="0" err="1"/>
              <a:t>na</a:t>
            </a:r>
            <a:r>
              <a:rPr lang="en-US" altLang="ja-JP" sz="2400" dirty="0"/>
              <a:t> </a:t>
            </a:r>
            <a:r>
              <a:rPr lang="en-US" altLang="ja-JP" sz="2400" dirty="0" err="1"/>
              <a:t>sa</a:t>
            </a:r>
            <a:r>
              <a:rPr lang="en-US" altLang="ja-JP" sz="2400" dirty="0"/>
              <a:t> </a:t>
            </a:r>
            <a:r>
              <a:rPr lang="en-US" altLang="ja-JP" sz="2400" dirty="0" err="1"/>
              <a:t>aking</a:t>
            </a:r>
            <a:r>
              <a:rPr lang="en-US" altLang="ja-JP" sz="2400" dirty="0"/>
              <a:t> </a:t>
            </a:r>
            <a:r>
              <a:rPr lang="en-US" altLang="ja-JP" sz="2400" dirty="0" err="1"/>
              <a:t>buwanang</a:t>
            </a:r>
            <a:r>
              <a:rPr lang="en-US" altLang="ja-JP" sz="2400" dirty="0"/>
              <a:t> </a:t>
            </a:r>
            <a:r>
              <a:rPr lang="en-US" altLang="ja-JP" sz="2400" dirty="0" err="1"/>
              <a:t>dalaw</a:t>
            </a:r>
            <a:r>
              <a:rPr lang="en-US" altLang="ja-JP" sz="2400" dirty="0"/>
              <a:t>, at </a:t>
            </a:r>
            <a:r>
              <a:rPr lang="en-US" altLang="ja-JP" sz="2400" dirty="0" err="1"/>
              <a:t>ako</a:t>
            </a:r>
            <a:r>
              <a:rPr lang="en-US" altLang="ja-JP" sz="2400" dirty="0"/>
              <a:t> ay </a:t>
            </a:r>
            <a:r>
              <a:rPr lang="en-US" altLang="ja-JP" sz="2400" dirty="0" err="1"/>
              <a:t>nalumbay</a:t>
            </a:r>
            <a:endParaRPr lang="en-US" altLang="ja-JP" sz="2400" dirty="0"/>
          </a:p>
          <a:p>
            <a:pPr>
              <a:buClrTx/>
            </a:pPr>
            <a:r>
              <a:rPr lang="en-US" altLang="ja-JP" sz="2400" dirty="0" err="1"/>
              <a:t>Ako</a:t>
            </a:r>
            <a:r>
              <a:rPr lang="en-US" altLang="ja-JP" sz="2400" dirty="0"/>
              <a:t> ay </a:t>
            </a:r>
            <a:r>
              <a:rPr lang="en-US" altLang="ja-JP" sz="2400" dirty="0" err="1"/>
              <a:t>nagkaroon</a:t>
            </a:r>
            <a:r>
              <a:rPr lang="en-US" altLang="ja-JP" sz="2400" dirty="0"/>
              <a:t> ng </a:t>
            </a:r>
            <a:r>
              <a:rPr lang="en-US" altLang="ja-JP" sz="2400" dirty="0" err="1"/>
              <a:t>alitan</a:t>
            </a:r>
            <a:r>
              <a:rPr lang="en-US" altLang="ja-JP" sz="2400" dirty="0"/>
              <a:t> </a:t>
            </a:r>
            <a:r>
              <a:rPr lang="en-US" altLang="ja-JP" sz="2400" dirty="0" err="1"/>
              <a:t>sa</a:t>
            </a:r>
            <a:r>
              <a:rPr lang="en-US" altLang="ja-JP" sz="2400" dirty="0"/>
              <a:t> </a:t>
            </a:r>
            <a:r>
              <a:rPr lang="en-US" altLang="ja-JP" sz="2400" dirty="0" err="1"/>
              <a:t>aking</a:t>
            </a:r>
            <a:r>
              <a:rPr lang="en-US" altLang="ja-JP" sz="2400" dirty="0"/>
              <a:t> </a:t>
            </a:r>
            <a:r>
              <a:rPr lang="en-US" altLang="ja-JP" sz="2400" dirty="0" err="1"/>
              <a:t>asawa</a:t>
            </a:r>
            <a:endParaRPr lang="en-US" altLang="ja-JP" sz="2400" dirty="0"/>
          </a:p>
          <a:p>
            <a:pPr>
              <a:buClrTx/>
            </a:pPr>
            <a:r>
              <a:rPr lang="en-US" altLang="ja-JP" sz="2400" dirty="0" err="1"/>
              <a:t>Nakukulitan</a:t>
            </a:r>
            <a:r>
              <a:rPr lang="en-US" altLang="ja-JP" sz="2400" dirty="0"/>
              <a:t> </a:t>
            </a:r>
            <a:r>
              <a:rPr lang="en-US" altLang="ja-JP" sz="2400" dirty="0" err="1"/>
              <a:t>ako</a:t>
            </a:r>
            <a:r>
              <a:rPr lang="en-US" altLang="ja-JP" sz="2400" dirty="0"/>
              <a:t> </a:t>
            </a:r>
            <a:r>
              <a:rPr lang="en-US" altLang="ja-JP" sz="2400" dirty="0" err="1"/>
              <a:t>sa</a:t>
            </a:r>
            <a:r>
              <a:rPr lang="en-US" altLang="ja-JP" sz="2400" dirty="0"/>
              <a:t> </a:t>
            </a:r>
            <a:r>
              <a:rPr lang="en-US" altLang="ja-JP" sz="2400" dirty="0" err="1"/>
              <a:t>aking</a:t>
            </a:r>
            <a:r>
              <a:rPr lang="en-US" altLang="ja-JP" sz="2400" dirty="0"/>
              <a:t> </a:t>
            </a:r>
            <a:r>
              <a:rPr lang="en-US" altLang="ja-JP" sz="2400" dirty="0" err="1"/>
              <a:t>mga</a:t>
            </a:r>
            <a:r>
              <a:rPr lang="en-US" altLang="ja-JP" sz="2400" dirty="0"/>
              <a:t> </a:t>
            </a:r>
            <a:r>
              <a:rPr lang="en-US" altLang="ja-JP" sz="2400" dirty="0" err="1"/>
              <a:t>magulang</a:t>
            </a:r>
            <a:endParaRPr lang="en-US" altLang="ja-JP" sz="2400" dirty="0"/>
          </a:p>
          <a:p>
            <a:pPr>
              <a:buClrTx/>
            </a:pPr>
            <a:r>
              <a:rPr lang="en-US" altLang="ja-JP" sz="2400" dirty="0" err="1"/>
              <a:t>Ang</a:t>
            </a:r>
            <a:r>
              <a:rPr lang="en-US" altLang="ja-JP" sz="2400" dirty="0"/>
              <a:t> </a:t>
            </a:r>
            <a:r>
              <a:rPr lang="en-US" altLang="ja-JP" sz="2400" dirty="0" err="1"/>
              <a:t>asawa</a:t>
            </a:r>
            <a:r>
              <a:rPr lang="en-US" altLang="ja-JP" sz="2400" dirty="0"/>
              <a:t> </a:t>
            </a:r>
            <a:r>
              <a:rPr lang="en-US" altLang="ja-JP" sz="2400" dirty="0" err="1"/>
              <a:t>ko</a:t>
            </a:r>
            <a:r>
              <a:rPr lang="en-US" altLang="ja-JP" sz="2400" dirty="0"/>
              <a:t> ay </a:t>
            </a:r>
            <a:r>
              <a:rPr lang="en-US" altLang="ja-JP" sz="2400" dirty="0" err="1"/>
              <a:t>malapit</a:t>
            </a:r>
            <a:r>
              <a:rPr lang="en-US" altLang="ja-JP" sz="2400" dirty="0"/>
              <a:t> </a:t>
            </a:r>
            <a:r>
              <a:rPr lang="en-US" altLang="ja-JP" sz="2400" dirty="0" err="1"/>
              <a:t>sa</a:t>
            </a:r>
            <a:r>
              <a:rPr lang="en-US" altLang="ja-JP" sz="2400" dirty="0"/>
              <a:t> </a:t>
            </a:r>
            <a:r>
              <a:rPr lang="en-US" altLang="ja-JP" sz="2400" dirty="0" err="1"/>
              <a:t>ibang</a:t>
            </a:r>
            <a:r>
              <a:rPr lang="en-US" altLang="ja-JP" sz="2400" dirty="0"/>
              <a:t> </a:t>
            </a:r>
            <a:r>
              <a:rPr lang="en-US" altLang="ja-JP" sz="2400" dirty="0" err="1"/>
              <a:t>tao</a:t>
            </a:r>
            <a:endParaRPr lang="en-US" altLang="ja-JP" sz="2400" dirty="0"/>
          </a:p>
          <a:p>
            <a:pPr>
              <a:buClrTx/>
            </a:pPr>
            <a:r>
              <a:rPr lang="en-US" altLang="ja-JP" sz="2400" dirty="0" err="1"/>
              <a:t>Ang</a:t>
            </a:r>
            <a:r>
              <a:rPr lang="en-US" altLang="ja-JP" sz="2400" dirty="0"/>
              <a:t> </a:t>
            </a:r>
            <a:r>
              <a:rPr lang="en-US" altLang="ja-JP" sz="2400" dirty="0" err="1"/>
              <a:t>panahon</a:t>
            </a:r>
            <a:r>
              <a:rPr lang="en-US" altLang="ja-JP" sz="2400" dirty="0"/>
              <a:t> ay </a:t>
            </a:r>
            <a:r>
              <a:rPr lang="en-US" altLang="ja-JP" sz="2400" dirty="0" err="1"/>
              <a:t>mapanglaw</a:t>
            </a:r>
            <a:endParaRPr lang="en-US" altLang="ja-JP" sz="2400" dirty="0"/>
          </a:p>
          <a:p>
            <a:pPr>
              <a:buClrTx/>
            </a:pPr>
            <a:r>
              <a:rPr lang="en-US" altLang="ja-JP" sz="2400" dirty="0" err="1"/>
              <a:t>Balak</a:t>
            </a:r>
            <a:r>
              <a:rPr lang="en-US" altLang="ja-JP" sz="2400" dirty="0"/>
              <a:t> </a:t>
            </a:r>
            <a:r>
              <a:rPr lang="en-US" altLang="ja-JP" sz="2400" dirty="0" err="1"/>
              <a:t>ko</a:t>
            </a:r>
            <a:r>
              <a:rPr lang="en-US" altLang="ja-JP" sz="2400" dirty="0"/>
              <a:t> </a:t>
            </a:r>
            <a:r>
              <a:rPr lang="en-US" altLang="ja-JP" sz="2400" dirty="0" err="1"/>
              <a:t>lang</a:t>
            </a:r>
            <a:r>
              <a:rPr lang="en-US" altLang="ja-JP" sz="2400" dirty="0"/>
              <a:t> </a:t>
            </a:r>
            <a:r>
              <a:rPr lang="en-US" altLang="ja-JP" sz="2400" dirty="0" err="1"/>
              <a:t>na</a:t>
            </a:r>
            <a:r>
              <a:rPr lang="en-US" altLang="ja-JP" sz="2400" dirty="0"/>
              <a:t> </a:t>
            </a:r>
            <a:r>
              <a:rPr lang="en-US" altLang="ja-JP" sz="2400" dirty="0" err="1"/>
              <a:t>humithit</a:t>
            </a:r>
            <a:r>
              <a:rPr lang="en-US" altLang="ja-JP" sz="2400" dirty="0"/>
              <a:t> at…</a:t>
            </a:r>
          </a:p>
        </p:txBody>
      </p:sp>
      <p:sp>
        <p:nvSpPr>
          <p:cNvPr id="6" name="Slide Number Placeholder 5">
            <a:extLst>
              <a:ext uri="{FF2B5EF4-FFF2-40B4-BE49-F238E27FC236}">
                <a16:creationId xmlns:a16="http://schemas.microsoft.com/office/drawing/2014/main" id="{005D525A-7194-415C-B6C4-4ECB0F3DE622}"/>
              </a:ext>
            </a:extLst>
          </p:cNvPr>
          <p:cNvSpPr>
            <a:spLocks noGrp="1"/>
          </p:cNvSpPr>
          <p:nvPr>
            <p:ph type="sldNum" sz="quarter" idx="11"/>
          </p:nvPr>
        </p:nvSpPr>
        <p:spPr/>
        <p:txBody>
          <a:bodyPr/>
          <a:lstStyle/>
          <a:p>
            <a:r>
              <a:rPr lang="en-US"/>
              <a:t>8-</a:t>
            </a:r>
            <a:fld id="{A469AEAF-452D-49F6-B6E3-B34C95A71E90}" type="slidenum">
              <a:rPr lang="en-US" smtClean="0"/>
              <a:pPr/>
              <a:t>18</a:t>
            </a:fld>
            <a:endParaRPr lang="en-US" dirty="0"/>
          </a:p>
        </p:txBody>
      </p:sp>
    </p:spTree>
    <p:extLst>
      <p:ext uri="{BB962C8B-B14F-4D97-AF65-F5344CB8AC3E}">
        <p14:creationId xmlns:p14="http://schemas.microsoft.com/office/powerpoint/2010/main" val="34043030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784986" y="190134"/>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793192" y="1147575"/>
            <a:ext cx="7696200" cy="2320331"/>
          </a:xfrm>
        </p:spPr>
        <p:txBody>
          <a:bodyPr/>
          <a:lstStyle/>
          <a:p>
            <a:pPr marL="342900" lvl="1" indent="-342900">
              <a:lnSpc>
                <a:spcPct val="107000"/>
              </a:lnSpc>
              <a:buClrTx/>
              <a:buFont typeface="Wingdings" pitchFamily="2" charset="2"/>
              <a:buChar char="§"/>
              <a:tabLst>
                <a:tab pos="342900" algn="l"/>
              </a:tabLst>
            </a:pPr>
            <a:r>
              <a:rPr kumimoji="1" lang="en-US" altLang="ja-JP" i="1" dirty="0" err="1"/>
              <a:t>Ano</a:t>
            </a:r>
            <a:r>
              <a:rPr kumimoji="1" lang="en-US" altLang="ja-JP" i="1" dirty="0"/>
              <a:t> ang </a:t>
            </a:r>
            <a:r>
              <a:rPr kumimoji="1" lang="en-US" altLang="ja-JP" i="1" dirty="0" err="1"/>
              <a:t>mga</a:t>
            </a:r>
            <a:r>
              <a:rPr kumimoji="1" lang="en-US" altLang="ja-JP" i="1" dirty="0"/>
              <a:t> </a:t>
            </a:r>
            <a:r>
              <a:rPr kumimoji="1" lang="en-US" altLang="ja-JP" i="1" dirty="0" err="1"/>
              <a:t>halimbawa</a:t>
            </a:r>
            <a:r>
              <a:rPr kumimoji="1" lang="en-US" altLang="ja-JP" i="1" dirty="0"/>
              <a:t> ng </a:t>
            </a:r>
            <a:r>
              <a:rPr kumimoji="1" lang="en-US" altLang="ja-JP" i="1" dirty="0" err="1"/>
              <a:t>pagdadahilan</a:t>
            </a:r>
            <a:r>
              <a:rPr kumimoji="1" lang="en-US" altLang="ja-JP" i="1" dirty="0"/>
              <a:t> ng </a:t>
            </a:r>
            <a:r>
              <a:rPr kumimoji="1" lang="en-US" altLang="ja-JP" i="1" dirty="0" err="1"/>
              <a:t>muling</a:t>
            </a:r>
            <a:r>
              <a:rPr kumimoji="1" lang="en-US" altLang="ja-JP" i="1" dirty="0"/>
              <a:t> </a:t>
            </a:r>
            <a:r>
              <a:rPr kumimoji="1" lang="en-US" altLang="ja-JP" i="1" dirty="0" err="1"/>
              <a:t>paggamit</a:t>
            </a:r>
            <a:r>
              <a:rPr kumimoji="1" lang="en-US" altLang="ja-JP" i="1" dirty="0"/>
              <a:t> ng </a:t>
            </a:r>
            <a:r>
              <a:rPr kumimoji="1" lang="en-US" altLang="ja-JP" i="1" dirty="0" err="1"/>
              <a:t>droga</a:t>
            </a:r>
            <a:r>
              <a:rPr kumimoji="1" lang="en-US" altLang="ja-JP" i="1" dirty="0"/>
              <a:t> </a:t>
            </a:r>
            <a:r>
              <a:rPr kumimoji="1" lang="en-US" altLang="ja-JP" i="1" dirty="0" err="1"/>
              <a:t>gamit</a:t>
            </a:r>
            <a:r>
              <a:rPr kumimoji="1" lang="en-US" altLang="ja-JP" i="1" dirty="0"/>
              <a:t> ang </a:t>
            </a:r>
            <a:r>
              <a:rPr kumimoji="1" lang="en-US" altLang="ja-JP" i="1" u="sng" dirty="0"/>
              <a:t>“</a:t>
            </a:r>
            <a:r>
              <a:rPr kumimoji="1" lang="en-US" altLang="ja-JP" i="1" u="sng" dirty="0" err="1"/>
              <a:t>Aksidente</a:t>
            </a:r>
            <a:r>
              <a:rPr kumimoji="1" lang="en-US" altLang="ja-JP" i="1" u="sng" dirty="0"/>
              <a:t> ang </a:t>
            </a:r>
            <a:r>
              <a:rPr kumimoji="1" lang="en-US" altLang="ja-JP" i="1" u="sng" dirty="0" err="1"/>
              <a:t>nangyari</a:t>
            </a:r>
            <a:r>
              <a:rPr kumimoji="1" lang="en-US" altLang="ja-JP" i="1" u="sng" dirty="0"/>
              <a:t>?”</a:t>
            </a:r>
            <a:endParaRPr kumimoji="1" lang="en-PH" altLang="ja-JP" i="1" u="sng" dirty="0"/>
          </a:p>
        </p:txBody>
      </p:sp>
      <p:sp>
        <p:nvSpPr>
          <p:cNvPr id="5" name="Rectangle 4">
            <a:extLst>
              <a:ext uri="{FF2B5EF4-FFF2-40B4-BE49-F238E27FC236}">
                <a16:creationId xmlns:a16="http://schemas.microsoft.com/office/drawing/2014/main" id="{381EA9FD-75E9-4B8C-985E-460F2878DF54}"/>
              </a:ext>
            </a:extLst>
          </p:cNvPr>
          <p:cNvSpPr txBox="1">
            <a:spLocks noChangeArrowheads="1"/>
          </p:cNvSpPr>
          <p:nvPr/>
        </p:nvSpPr>
        <p:spPr bwMode="auto">
          <a:xfrm>
            <a:off x="801398" y="2606919"/>
            <a:ext cx="7696200" cy="387008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a:lstStyle>
          <a:p>
            <a:pPr marL="0" indent="0">
              <a:buNone/>
            </a:pPr>
            <a:r>
              <a:rPr lang="en-US" sz="2400" kern="0" dirty="0" err="1"/>
              <a:t>Mga</a:t>
            </a:r>
            <a:r>
              <a:rPr lang="en-US" sz="2400" kern="0" dirty="0"/>
              <a:t> </a:t>
            </a:r>
            <a:r>
              <a:rPr lang="en-US" sz="2400" kern="0" dirty="0" err="1"/>
              <a:t>halimbawa</a:t>
            </a:r>
            <a:r>
              <a:rPr lang="en-US" sz="2400" kern="0" dirty="0"/>
              <a:t>:</a:t>
            </a:r>
            <a:endParaRPr kumimoji="1" lang="en-US" sz="3600" i="1" dirty="0"/>
          </a:p>
          <a:p>
            <a:pPr>
              <a:buClrTx/>
            </a:pPr>
            <a:r>
              <a:rPr lang="en-US" altLang="ja-JP" sz="2400" dirty="0" err="1"/>
              <a:t>Ako</a:t>
            </a:r>
            <a:r>
              <a:rPr lang="en-US" altLang="ja-JP" sz="2400" dirty="0"/>
              <a:t> ay </a:t>
            </a:r>
            <a:r>
              <a:rPr lang="en-US" altLang="ja-JP" sz="2400" dirty="0" err="1"/>
              <a:t>nasa</a:t>
            </a:r>
            <a:r>
              <a:rPr lang="en-US" altLang="ja-JP" sz="2400" dirty="0"/>
              <a:t> </a:t>
            </a:r>
            <a:r>
              <a:rPr lang="en-US" altLang="ja-JP" sz="2400" dirty="0" err="1"/>
              <a:t>inuman</a:t>
            </a:r>
            <a:r>
              <a:rPr lang="en-US" altLang="ja-JP" sz="2400" dirty="0"/>
              <a:t>, at may nag-</a:t>
            </a:r>
            <a:r>
              <a:rPr lang="en-US" altLang="ja-JP" sz="2400" dirty="0" err="1"/>
              <a:t>alok</a:t>
            </a:r>
            <a:r>
              <a:rPr lang="en-US" altLang="ja-JP" sz="2400" dirty="0"/>
              <a:t> </a:t>
            </a:r>
            <a:r>
              <a:rPr lang="en-US" altLang="ja-JP" sz="2400" dirty="0" err="1"/>
              <a:t>sa</a:t>
            </a:r>
            <a:r>
              <a:rPr lang="en-US" altLang="ja-JP" sz="2400" dirty="0"/>
              <a:t> akin ng </a:t>
            </a:r>
            <a:r>
              <a:rPr lang="en-US" altLang="ja-JP" sz="2400" dirty="0" err="1"/>
              <a:t>Shabu</a:t>
            </a:r>
            <a:endParaRPr lang="en-US" altLang="ja-JP" sz="2400" dirty="0"/>
          </a:p>
          <a:p>
            <a:pPr>
              <a:buClrTx/>
            </a:pPr>
            <a:r>
              <a:rPr lang="en-US" altLang="ja-JP" sz="2400" dirty="0" err="1"/>
              <a:t>Ako</a:t>
            </a:r>
            <a:r>
              <a:rPr lang="en-US" altLang="ja-JP" sz="2400" dirty="0"/>
              <a:t> ay </a:t>
            </a:r>
            <a:r>
              <a:rPr lang="en-US" altLang="ja-JP" sz="2400" dirty="0" err="1"/>
              <a:t>nasa</a:t>
            </a:r>
            <a:r>
              <a:rPr lang="en-US" altLang="ja-JP" sz="2400" dirty="0"/>
              <a:t> </a:t>
            </a:r>
            <a:r>
              <a:rPr lang="en-US" altLang="ja-JP" sz="2400" dirty="0" err="1"/>
              <a:t>trabaho</a:t>
            </a:r>
            <a:r>
              <a:rPr lang="en-US" altLang="ja-JP" sz="2400" dirty="0"/>
              <a:t>, at may </a:t>
            </a:r>
            <a:r>
              <a:rPr lang="en-US" altLang="ja-JP" sz="2400" dirty="0" err="1"/>
              <a:t>ibang</a:t>
            </a:r>
            <a:r>
              <a:rPr lang="en-US" altLang="ja-JP" sz="2400" dirty="0"/>
              <a:t> </a:t>
            </a:r>
            <a:r>
              <a:rPr lang="en-US" altLang="ja-JP" sz="2400" dirty="0" err="1"/>
              <a:t>taong</a:t>
            </a:r>
            <a:r>
              <a:rPr lang="en-US" altLang="ja-JP" sz="2400" dirty="0"/>
              <a:t> nag-</a:t>
            </a:r>
            <a:r>
              <a:rPr lang="en-US" altLang="ja-JP" sz="2400" dirty="0" err="1"/>
              <a:t>alok</a:t>
            </a:r>
            <a:r>
              <a:rPr lang="en-US" altLang="ja-JP" sz="2400" dirty="0"/>
              <a:t> ng…</a:t>
            </a:r>
          </a:p>
          <a:p>
            <a:pPr>
              <a:buClrTx/>
            </a:pPr>
            <a:r>
              <a:rPr lang="en-US" altLang="ja-JP" sz="2400" dirty="0"/>
              <a:t>May </a:t>
            </a:r>
            <a:r>
              <a:rPr lang="en-US" altLang="ja-JP" sz="2400" dirty="0" err="1"/>
              <a:t>nakita</a:t>
            </a:r>
            <a:r>
              <a:rPr lang="en-US" altLang="ja-JP" sz="2400" dirty="0"/>
              <a:t> </a:t>
            </a:r>
            <a:r>
              <a:rPr lang="en-US" altLang="ja-JP" sz="2400" dirty="0" err="1"/>
              <a:t>akong</a:t>
            </a:r>
            <a:r>
              <a:rPr lang="en-US" altLang="ja-JP" sz="2400" dirty="0"/>
              <a:t> </a:t>
            </a:r>
            <a:r>
              <a:rPr lang="en-US" altLang="ja-JP" sz="2400" dirty="0" err="1"/>
              <a:t>ilan</a:t>
            </a:r>
            <a:r>
              <a:rPr lang="en-US" altLang="ja-JP" sz="2400" dirty="0"/>
              <a:t> </a:t>
            </a:r>
            <a:r>
              <a:rPr lang="en-US" altLang="ja-JP" sz="2400" dirty="0" err="1"/>
              <a:t>sa</a:t>
            </a:r>
            <a:r>
              <a:rPr lang="en-US" altLang="ja-JP" sz="2400" dirty="0"/>
              <a:t> </a:t>
            </a:r>
            <a:r>
              <a:rPr lang="en-US" altLang="ja-JP" sz="2400" dirty="0" err="1"/>
              <a:t>aking</a:t>
            </a:r>
            <a:r>
              <a:rPr lang="en-US" altLang="ja-JP" sz="2400" dirty="0"/>
              <a:t> </a:t>
            </a:r>
            <a:r>
              <a:rPr lang="en-US" altLang="ja-JP" sz="2400" dirty="0" err="1"/>
              <a:t>kotse</a:t>
            </a:r>
            <a:r>
              <a:rPr lang="en-US" altLang="ja-JP" sz="2400" dirty="0"/>
              <a:t>.</a:t>
            </a:r>
          </a:p>
          <a:p>
            <a:pPr>
              <a:buClrTx/>
            </a:pPr>
            <a:r>
              <a:rPr lang="en-US" altLang="ja-JP" sz="2400" dirty="0" err="1"/>
              <a:t>Ako</a:t>
            </a:r>
            <a:r>
              <a:rPr lang="en-US" altLang="ja-JP" sz="2400" dirty="0"/>
              <a:t> ay </a:t>
            </a:r>
            <a:r>
              <a:rPr lang="en-US" altLang="ja-JP" sz="2400" dirty="0" err="1"/>
              <a:t>nanood</a:t>
            </a:r>
            <a:r>
              <a:rPr lang="en-US" altLang="ja-JP" sz="2400" dirty="0"/>
              <a:t> ng </a:t>
            </a:r>
            <a:r>
              <a:rPr lang="en-US" altLang="ja-JP" sz="2400" dirty="0" err="1"/>
              <a:t>pelikula</a:t>
            </a:r>
            <a:r>
              <a:rPr lang="en-US" altLang="ja-JP" sz="2400" dirty="0"/>
              <a:t> </a:t>
            </a:r>
            <a:r>
              <a:rPr lang="en-US" altLang="ja-JP" sz="2400" dirty="0" err="1"/>
              <a:t>tungkol</a:t>
            </a:r>
            <a:r>
              <a:rPr lang="en-US" altLang="ja-JP" sz="2400" dirty="0"/>
              <a:t> </a:t>
            </a:r>
            <a:r>
              <a:rPr lang="en-US" altLang="ja-JP" sz="2400" dirty="0" err="1"/>
              <a:t>sa</a:t>
            </a:r>
            <a:r>
              <a:rPr lang="en-US" altLang="ja-JP" sz="2400" dirty="0"/>
              <a:t>…</a:t>
            </a:r>
          </a:p>
          <a:p>
            <a:pPr>
              <a:buClrTx/>
            </a:pPr>
            <a:r>
              <a:rPr lang="en-US" altLang="ja-JP" sz="2400" dirty="0" err="1"/>
              <a:t>Tumawag</a:t>
            </a:r>
            <a:r>
              <a:rPr lang="en-US" altLang="ja-JP" sz="2400" dirty="0"/>
              <a:t> </a:t>
            </a:r>
            <a:r>
              <a:rPr lang="en-US" altLang="ja-JP" sz="2400" dirty="0" err="1"/>
              <a:t>ang</a:t>
            </a:r>
            <a:r>
              <a:rPr lang="en-US" altLang="ja-JP" sz="2400" dirty="0"/>
              <a:t> </a:t>
            </a:r>
            <a:r>
              <a:rPr lang="en-US" altLang="ja-JP" sz="2400" dirty="0" err="1"/>
              <a:t>isang</a:t>
            </a:r>
            <a:r>
              <a:rPr lang="en-US" altLang="ja-JP" sz="2400" dirty="0"/>
              <a:t> </a:t>
            </a:r>
            <a:r>
              <a:rPr lang="en-US" altLang="ja-JP" sz="2400" dirty="0" err="1"/>
              <a:t>kaibigan</a:t>
            </a:r>
            <a:r>
              <a:rPr lang="en-US" altLang="ja-JP" sz="2400" dirty="0"/>
              <a:t> para </a:t>
            </a:r>
            <a:r>
              <a:rPr lang="en-US" altLang="ja-JP" sz="2400" dirty="0" err="1"/>
              <a:t>kumustahin</a:t>
            </a:r>
            <a:r>
              <a:rPr lang="en-US" altLang="ja-JP" sz="2400" dirty="0"/>
              <a:t> </a:t>
            </a:r>
            <a:r>
              <a:rPr lang="en-US" altLang="ja-JP" sz="2400" dirty="0" err="1"/>
              <a:t>ako</a:t>
            </a:r>
            <a:r>
              <a:rPr lang="en-US" altLang="ja-JP" sz="2400" dirty="0"/>
              <a:t>. Nag-</a:t>
            </a:r>
            <a:r>
              <a:rPr lang="en-US" altLang="ja-JP" sz="2400" dirty="0" err="1"/>
              <a:t>uusap</a:t>
            </a:r>
            <a:r>
              <a:rPr lang="en-US" altLang="ja-JP" sz="2400" dirty="0"/>
              <a:t> kami at </a:t>
            </a:r>
            <a:r>
              <a:rPr lang="en-US" altLang="ja-JP" sz="2400" dirty="0" err="1"/>
              <a:t>nagdesisyong</a:t>
            </a:r>
            <a:r>
              <a:rPr lang="en-US" altLang="ja-JP" sz="2400" dirty="0"/>
              <a:t> </a:t>
            </a:r>
            <a:r>
              <a:rPr lang="en-US" altLang="ja-JP" sz="2400" dirty="0" err="1"/>
              <a:t>magkita</a:t>
            </a:r>
            <a:endParaRPr lang="en-US" altLang="ja-JP" sz="2400" dirty="0"/>
          </a:p>
        </p:txBody>
      </p:sp>
      <p:sp>
        <p:nvSpPr>
          <p:cNvPr id="6" name="Slide Number Placeholder 5">
            <a:extLst>
              <a:ext uri="{FF2B5EF4-FFF2-40B4-BE49-F238E27FC236}">
                <a16:creationId xmlns:a16="http://schemas.microsoft.com/office/drawing/2014/main" id="{BFA4903A-5842-4FD1-8ADC-3D19DC5DFFE0}"/>
              </a:ext>
            </a:extLst>
          </p:cNvPr>
          <p:cNvSpPr>
            <a:spLocks noGrp="1"/>
          </p:cNvSpPr>
          <p:nvPr>
            <p:ph type="sldNum" sz="quarter" idx="11"/>
          </p:nvPr>
        </p:nvSpPr>
        <p:spPr/>
        <p:txBody>
          <a:bodyPr/>
          <a:lstStyle/>
          <a:p>
            <a:r>
              <a:rPr lang="en-US"/>
              <a:t>8-</a:t>
            </a:r>
            <a:fld id="{A469AEAF-452D-49F6-B6E3-B34C95A71E90}" type="slidenum">
              <a:rPr lang="en-US" smtClean="0"/>
              <a:pPr/>
              <a:t>19</a:t>
            </a:fld>
            <a:endParaRPr lang="en-US" dirty="0"/>
          </a:p>
        </p:txBody>
      </p:sp>
    </p:spTree>
    <p:extLst>
      <p:ext uri="{BB962C8B-B14F-4D97-AF65-F5344CB8AC3E}">
        <p14:creationId xmlns:p14="http://schemas.microsoft.com/office/powerpoint/2010/main" val="4037630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CA714AE-F305-48D3-BFA3-8B92316CA121}"/>
              </a:ext>
            </a:extLst>
          </p:cNvPr>
          <p:cNvSpPr/>
          <p:nvPr/>
        </p:nvSpPr>
        <p:spPr>
          <a:xfrm>
            <a:off x="-1600200" y="2148204"/>
            <a:ext cx="10744199" cy="5014596"/>
          </a:xfrm>
          <a:prstGeom prst="rect">
            <a:avLst/>
          </a:prstGeom>
        </p:spPr>
      </p:sp>
      <p:sp>
        <p:nvSpPr>
          <p:cNvPr id="7" name="矢印: 右 56">
            <a:extLst>
              <a:ext uri="{FF2B5EF4-FFF2-40B4-BE49-F238E27FC236}">
                <a16:creationId xmlns:a16="http://schemas.microsoft.com/office/drawing/2014/main" id="{4C2E6ED6-2EF0-421C-A340-BD9E10EA9C2C}"/>
              </a:ext>
            </a:extLst>
          </p:cNvPr>
          <p:cNvSpPr/>
          <p:nvPr/>
        </p:nvSpPr>
        <p:spPr>
          <a:xfrm>
            <a:off x="386662" y="3039668"/>
            <a:ext cx="1536839" cy="1342530"/>
          </a:xfrm>
          <a:prstGeom prst="rightArrow">
            <a:avLst>
              <a:gd name="adj1" fmla="val 50000"/>
              <a:gd name="adj2" fmla="val 2777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b="1" kern="100" dirty="0" err="1">
                <a:solidFill>
                  <a:srgbClr val="000000"/>
                </a:solidFill>
                <a:effectLst/>
                <a:latin typeface="Arial" panose="020B0604020202020204" pitchFamily="34" charset="0"/>
                <a:ea typeface="ＭＳ 明朝" panose="02020609040205080304" pitchFamily="17" charset="-128"/>
                <a:cs typeface="ＭＳ Ｐゴシック" panose="020B0600070205080204" pitchFamily="50" charset="-128"/>
              </a:rPr>
              <a:t>MgaTukso</a:t>
            </a:r>
            <a:endParaRPr lang="ja-JP" kern="100" dirty="0">
              <a:effectLst/>
              <a:latin typeface="Times New Roman" panose="02020603050405020304" pitchFamily="18" charset="0"/>
              <a:ea typeface="ＭＳ 明朝" panose="02020609040205080304" pitchFamily="17" charset="-128"/>
              <a:cs typeface="ＭＳ Ｐゴシック" panose="020B0600070205080204" pitchFamily="50" charset="-128"/>
            </a:endParaRPr>
          </a:p>
        </p:txBody>
      </p:sp>
      <p:sp>
        <p:nvSpPr>
          <p:cNvPr id="8" name="矢印: 右 60">
            <a:extLst>
              <a:ext uri="{FF2B5EF4-FFF2-40B4-BE49-F238E27FC236}">
                <a16:creationId xmlns:a16="http://schemas.microsoft.com/office/drawing/2014/main" id="{1236596C-AD75-4420-8F0C-62A11B1B2656}"/>
              </a:ext>
            </a:extLst>
          </p:cNvPr>
          <p:cNvSpPr/>
          <p:nvPr/>
        </p:nvSpPr>
        <p:spPr>
          <a:xfrm>
            <a:off x="3800296" y="4010652"/>
            <a:ext cx="1733454" cy="1268750"/>
          </a:xfrm>
          <a:prstGeom prst="rightArrow">
            <a:avLst>
              <a:gd name="adj1" fmla="val 64766"/>
              <a:gd name="adj2" fmla="val 24601"/>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b="1" dirty="0" err="1">
                <a:solidFill>
                  <a:schemeClr val="tx1"/>
                </a:solidFill>
              </a:rPr>
              <a:t>Patuloy</a:t>
            </a:r>
            <a:r>
              <a:rPr lang="en-US" b="1" dirty="0">
                <a:solidFill>
                  <a:schemeClr val="tx1"/>
                </a:solidFill>
              </a:rPr>
              <a:t> </a:t>
            </a:r>
            <a:r>
              <a:rPr lang="en-US" b="1" dirty="0" err="1">
                <a:solidFill>
                  <a:schemeClr val="tx1"/>
                </a:solidFill>
              </a:rPr>
              <a:t>na</a:t>
            </a:r>
            <a:r>
              <a:rPr lang="en-US" b="1" dirty="0">
                <a:solidFill>
                  <a:schemeClr val="tx1"/>
                </a:solidFill>
              </a:rPr>
              <a:t> </a:t>
            </a:r>
            <a:r>
              <a:rPr lang="en-US" b="1" dirty="0" err="1">
                <a:solidFill>
                  <a:schemeClr val="tx1"/>
                </a:solidFill>
              </a:rPr>
              <a:t>pag-iisip</a:t>
            </a:r>
            <a:endParaRPr lang="en-PH" dirty="0">
              <a:solidFill>
                <a:schemeClr val="tx1"/>
              </a:solidFill>
            </a:endParaRPr>
          </a:p>
        </p:txBody>
      </p:sp>
      <p:sp>
        <p:nvSpPr>
          <p:cNvPr id="9" name="Freeform 22">
            <a:extLst>
              <a:ext uri="{FF2B5EF4-FFF2-40B4-BE49-F238E27FC236}">
                <a16:creationId xmlns:a16="http://schemas.microsoft.com/office/drawing/2014/main" id="{6FD416FF-B17B-4EB5-87CB-913817221F87}"/>
              </a:ext>
            </a:extLst>
          </p:cNvPr>
          <p:cNvSpPr>
            <a:spLocks/>
          </p:cNvSpPr>
          <p:nvPr/>
        </p:nvSpPr>
        <p:spPr bwMode="auto">
          <a:xfrm>
            <a:off x="3764222" y="2148204"/>
            <a:ext cx="1604263" cy="1688708"/>
          </a:xfrm>
          <a:custGeom>
            <a:avLst/>
            <a:gdLst>
              <a:gd name="T0" fmla="+- 0 4238 2601"/>
              <a:gd name="T1" fmla="*/ T0 w 2355"/>
              <a:gd name="T2" fmla="*/ 0 h 2315"/>
              <a:gd name="T3" fmla="+- 0 3317 2601"/>
              <a:gd name="T4" fmla="*/ T3 w 2355"/>
              <a:gd name="T5" fmla="*/ 0 h 2315"/>
              <a:gd name="T6" fmla="+- 0 2601 2601"/>
              <a:gd name="T7" fmla="*/ T6 w 2355"/>
              <a:gd name="T8" fmla="*/ 715 h 2315"/>
              <a:gd name="T9" fmla="+- 0 2603 2601"/>
              <a:gd name="T10" fmla="*/ T9 w 2355"/>
              <a:gd name="T11" fmla="*/ 1623 h 2315"/>
              <a:gd name="T12" fmla="+- 0 3319 2601"/>
              <a:gd name="T13" fmla="*/ T12 w 2355"/>
              <a:gd name="T14" fmla="*/ 2313 h 2315"/>
              <a:gd name="T15" fmla="+- 0 4241 2601"/>
              <a:gd name="T16" fmla="*/ T15 w 2355"/>
              <a:gd name="T17" fmla="*/ 2315 h 2315"/>
              <a:gd name="T18" fmla="+- 0 4956 2601"/>
              <a:gd name="T19" fmla="*/ T18 w 2355"/>
              <a:gd name="T20" fmla="*/ 1626 h 2315"/>
              <a:gd name="T21" fmla="+- 0 4954 2601"/>
              <a:gd name="T22" fmla="*/ T21 w 2355"/>
              <a:gd name="T23" fmla="*/ 716 h 2315"/>
              <a:gd name="T24" fmla="+- 0 4238 2601"/>
              <a:gd name="T25" fmla="*/ T24 w 2355"/>
              <a:gd name="T26" fmla="*/ 0 h 2315"/>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Lst>
            <a:rect l="0" t="0" r="r" b="b"/>
            <a:pathLst>
              <a:path w="2355" h="2315">
                <a:moveTo>
                  <a:pt x="1637" y="0"/>
                </a:moveTo>
                <a:lnTo>
                  <a:pt x="716" y="0"/>
                </a:lnTo>
                <a:lnTo>
                  <a:pt x="0" y="715"/>
                </a:lnTo>
                <a:lnTo>
                  <a:pt x="2" y="1623"/>
                </a:lnTo>
                <a:lnTo>
                  <a:pt x="718" y="2313"/>
                </a:lnTo>
                <a:lnTo>
                  <a:pt x="1640" y="2315"/>
                </a:lnTo>
                <a:lnTo>
                  <a:pt x="2355" y="1626"/>
                </a:lnTo>
                <a:lnTo>
                  <a:pt x="2353" y="716"/>
                </a:lnTo>
                <a:lnTo>
                  <a:pt x="1637" y="0"/>
                </a:lnTo>
                <a:close/>
              </a:path>
            </a:pathLst>
          </a:custGeom>
          <a:solidFill>
            <a:schemeClr val="accent6">
              <a:lumMod val="60000"/>
              <a:lumOff val="40000"/>
            </a:schemeClr>
          </a:solidFill>
          <a:ln w="38100" cmpd="dbl">
            <a:solidFill>
              <a:schemeClr val="tx1"/>
            </a:solidFill>
          </a:ln>
        </p:spPr>
        <p:txBody>
          <a:bodyPr rot="0" vert="horz" wrap="square" lIns="91440" tIns="45720" rIns="91440" bIns="45720" anchor="t" anchorCtr="0" upright="1">
            <a:noAutofit/>
          </a:bodyPr>
          <a:lstStyle/>
          <a:p>
            <a:pPr algn="ctr"/>
            <a:endParaRPr lang="en-US" sz="1600" b="1" dirty="0"/>
          </a:p>
          <a:p>
            <a:pPr algn="ctr"/>
            <a:r>
              <a:rPr lang="en-US" sz="1600" b="1" dirty="0" err="1"/>
              <a:t>Mga</a:t>
            </a:r>
            <a:r>
              <a:rPr lang="en-US" sz="1600" b="1" dirty="0"/>
              <a:t> </a:t>
            </a:r>
            <a:r>
              <a:rPr lang="en-US" sz="1600" b="1" dirty="0" err="1"/>
              <a:t>Pamamaraan</a:t>
            </a:r>
            <a:r>
              <a:rPr lang="en-US" sz="1600" b="1" dirty="0"/>
              <a:t> </a:t>
            </a:r>
            <a:r>
              <a:rPr lang="en-US" sz="1600" b="1" dirty="0" err="1"/>
              <a:t>sa</a:t>
            </a:r>
            <a:r>
              <a:rPr lang="en-US" sz="1600" b="1" dirty="0"/>
              <a:t> </a:t>
            </a:r>
            <a:r>
              <a:rPr lang="en-US" sz="1600" b="1" dirty="0" err="1"/>
              <a:t>Pagkontrol</a:t>
            </a:r>
            <a:r>
              <a:rPr lang="en-US" sz="1600" b="1" dirty="0"/>
              <a:t> </a:t>
            </a:r>
            <a:r>
              <a:rPr lang="en-US" sz="1600" b="1" dirty="0" err="1"/>
              <a:t>sa</a:t>
            </a:r>
            <a:r>
              <a:rPr lang="en-US" sz="1600" b="1" dirty="0"/>
              <a:t> </a:t>
            </a:r>
            <a:r>
              <a:rPr lang="en-US" sz="1600" b="1" dirty="0" err="1"/>
              <a:t>Kaisipan</a:t>
            </a:r>
            <a:endParaRPr lang="en-PH" sz="1600" dirty="0"/>
          </a:p>
        </p:txBody>
      </p:sp>
      <p:sp>
        <p:nvSpPr>
          <p:cNvPr id="10" name="正方形/長方形 58">
            <a:extLst>
              <a:ext uri="{FF2B5EF4-FFF2-40B4-BE49-F238E27FC236}">
                <a16:creationId xmlns:a16="http://schemas.microsoft.com/office/drawing/2014/main" id="{2127AB4F-8907-44B0-B5B2-0EA2FABFE5F0}"/>
              </a:ext>
            </a:extLst>
          </p:cNvPr>
          <p:cNvSpPr/>
          <p:nvPr/>
        </p:nvSpPr>
        <p:spPr>
          <a:xfrm>
            <a:off x="1986341" y="3328686"/>
            <a:ext cx="1370501" cy="76449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2200" b="1" kern="100" dirty="0" err="1">
                <a:solidFill>
                  <a:srgbClr val="000000"/>
                </a:solidFill>
                <a:effectLst/>
                <a:latin typeface="Arial" panose="020B0604020202020204" pitchFamily="34" charset="0"/>
                <a:ea typeface="ＭＳ 明朝" panose="02020609040205080304" pitchFamily="17" charset="-128"/>
                <a:cs typeface="ＭＳ Ｐゴシック" panose="020B0600070205080204" pitchFamily="50" charset="-128"/>
              </a:rPr>
              <a:t>Pag-iisip</a:t>
            </a:r>
            <a:endParaRPr lang="ja-JP" sz="2200" kern="100" dirty="0">
              <a:effectLst/>
              <a:latin typeface="Times New Roman" panose="02020603050405020304" pitchFamily="18" charset="0"/>
              <a:ea typeface="ＭＳ 明朝" panose="02020609040205080304" pitchFamily="17" charset="-128"/>
              <a:cs typeface="ＭＳ Ｐゴシック" panose="020B0600070205080204" pitchFamily="50" charset="-128"/>
            </a:endParaRPr>
          </a:p>
        </p:txBody>
      </p:sp>
      <p:cxnSp>
        <p:nvCxnSpPr>
          <p:cNvPr id="11" name="直線矢印コネクタ 62">
            <a:extLst>
              <a:ext uri="{FF2B5EF4-FFF2-40B4-BE49-F238E27FC236}">
                <a16:creationId xmlns:a16="http://schemas.microsoft.com/office/drawing/2014/main" id="{105C1EBB-4B4B-494F-92A4-8C4D6CA2792E}"/>
              </a:ext>
            </a:extLst>
          </p:cNvPr>
          <p:cNvCxnSpPr>
            <a:cxnSpLocks/>
          </p:cNvCxnSpPr>
          <p:nvPr/>
        </p:nvCxnSpPr>
        <p:spPr>
          <a:xfrm flipV="1">
            <a:off x="3409364" y="3062308"/>
            <a:ext cx="327053" cy="266378"/>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64">
            <a:extLst>
              <a:ext uri="{FF2B5EF4-FFF2-40B4-BE49-F238E27FC236}">
                <a16:creationId xmlns:a16="http://schemas.microsoft.com/office/drawing/2014/main" id="{1E8E46F0-FBA6-4FAC-807C-0648B92A443A}"/>
              </a:ext>
            </a:extLst>
          </p:cNvPr>
          <p:cNvCxnSpPr>
            <a:cxnSpLocks/>
          </p:cNvCxnSpPr>
          <p:nvPr/>
        </p:nvCxnSpPr>
        <p:spPr>
          <a:xfrm>
            <a:off x="3375204" y="4130830"/>
            <a:ext cx="361213" cy="286649"/>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矢印: 右 65">
            <a:extLst>
              <a:ext uri="{FF2B5EF4-FFF2-40B4-BE49-F238E27FC236}">
                <a16:creationId xmlns:a16="http://schemas.microsoft.com/office/drawing/2014/main" id="{22AC1C28-BF34-4517-AF5B-7400A68F63A7}"/>
              </a:ext>
            </a:extLst>
          </p:cNvPr>
          <p:cNvSpPr/>
          <p:nvPr/>
        </p:nvSpPr>
        <p:spPr>
          <a:xfrm>
            <a:off x="5574666" y="3973762"/>
            <a:ext cx="1604010" cy="1342530"/>
          </a:xfrm>
          <a:prstGeom prst="rightArrow">
            <a:avLst>
              <a:gd name="adj1" fmla="val 50000"/>
              <a:gd name="adj2" fmla="val 2777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altLang="ja-JP" b="1" dirty="0">
                <a:solidFill>
                  <a:srgbClr val="000000"/>
                </a:solidFill>
                <a:effectLst/>
                <a:latin typeface="Arial" panose="020B0604020202020204" pitchFamily="34" charset="0"/>
                <a:ea typeface="ＭＳ Ｐゴシック" panose="020B0600070205080204" pitchFamily="50" charset="-128"/>
                <a:cs typeface="ＭＳ Ｐゴシック" panose="020B0600070205080204" pitchFamily="50" charset="-128"/>
              </a:rPr>
              <a:t>Cravings / </a:t>
            </a:r>
            <a:r>
              <a:rPr lang="en-US" altLang="ja-JP" b="1" dirty="0" err="1">
                <a:solidFill>
                  <a:srgbClr val="000000"/>
                </a:solidFill>
                <a:effectLst/>
                <a:latin typeface="Arial" panose="020B0604020202020204" pitchFamily="34" charset="0"/>
                <a:ea typeface="ＭＳ Ｐゴシック" panose="020B0600070205080204" pitchFamily="50" charset="-128"/>
                <a:cs typeface="ＭＳ Ｐゴシック" panose="020B0600070205080204" pitchFamily="50" charset="-128"/>
              </a:rPr>
              <a:t>Giyang</a:t>
            </a:r>
            <a:endParaRPr lang="ja-JP"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4" name="楕円 63">
            <a:extLst>
              <a:ext uri="{FF2B5EF4-FFF2-40B4-BE49-F238E27FC236}">
                <a16:creationId xmlns:a16="http://schemas.microsoft.com/office/drawing/2014/main" id="{FD42DA19-1A0A-4E88-902A-F9939A17E831}"/>
              </a:ext>
            </a:extLst>
          </p:cNvPr>
          <p:cNvSpPr/>
          <p:nvPr/>
        </p:nvSpPr>
        <p:spPr>
          <a:xfrm>
            <a:off x="7211761" y="4075919"/>
            <a:ext cx="1545577" cy="1159166"/>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400" b="1" kern="100" dirty="0" err="1">
                <a:effectLst/>
                <a:latin typeface="Arial" panose="020B0604020202020204" pitchFamily="34" charset="0"/>
                <a:ea typeface="ＭＳ 明朝" panose="02020609040205080304" pitchFamily="17" charset="-128"/>
                <a:cs typeface="ＭＳ Ｐゴシック" panose="020B0600070205080204" pitchFamily="50" charset="-128"/>
              </a:rPr>
              <a:t>Paggamit</a:t>
            </a:r>
            <a:endParaRPr lang="ja-JP" sz="1400" kern="100" dirty="0">
              <a:effectLst/>
              <a:latin typeface="Times New Roman" panose="02020603050405020304" pitchFamily="18" charset="0"/>
              <a:ea typeface="ＭＳ 明朝" panose="02020609040205080304" pitchFamily="17" charset="-128"/>
              <a:cs typeface="ＭＳ Ｐゴシック" panose="020B0600070205080204" pitchFamily="50" charset="-128"/>
            </a:endParaRPr>
          </a:p>
        </p:txBody>
      </p:sp>
      <p:cxnSp>
        <p:nvCxnSpPr>
          <p:cNvPr id="15" name="直線矢印コネクタ 69">
            <a:extLst>
              <a:ext uri="{FF2B5EF4-FFF2-40B4-BE49-F238E27FC236}">
                <a16:creationId xmlns:a16="http://schemas.microsoft.com/office/drawing/2014/main" id="{1F55A05C-B95E-4392-8DDA-DA9064076CA0}"/>
              </a:ext>
            </a:extLst>
          </p:cNvPr>
          <p:cNvCxnSpPr>
            <a:cxnSpLocks/>
          </p:cNvCxnSpPr>
          <p:nvPr/>
        </p:nvCxnSpPr>
        <p:spPr>
          <a:xfrm flipV="1">
            <a:off x="5404559" y="2992558"/>
            <a:ext cx="310441" cy="16510"/>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楕円 70">
            <a:extLst>
              <a:ext uri="{FF2B5EF4-FFF2-40B4-BE49-F238E27FC236}">
                <a16:creationId xmlns:a16="http://schemas.microsoft.com/office/drawing/2014/main" id="{D31681CD-9314-4E0F-982C-C3D8556688F8}"/>
              </a:ext>
            </a:extLst>
          </p:cNvPr>
          <p:cNvSpPr/>
          <p:nvPr/>
        </p:nvSpPr>
        <p:spPr>
          <a:xfrm>
            <a:off x="5691037" y="2595894"/>
            <a:ext cx="1306326" cy="82634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600" b="1" dirty="0" err="1">
                <a:solidFill>
                  <a:srgbClr val="000000"/>
                </a:solidFill>
                <a:effectLst/>
                <a:latin typeface="Arial" panose="020B0604020202020204" pitchFamily="34" charset="0"/>
                <a:ea typeface="ＭＳ 明朝" panose="02020609040205080304" pitchFamily="17" charset="-128"/>
                <a:cs typeface="ＭＳ Ｐゴシック" panose="020B0600070205080204" pitchFamily="50" charset="-128"/>
              </a:rPr>
              <a:t>Pagtigil</a:t>
            </a:r>
            <a:endParaRPr lang="ja-JP" sz="16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cxnSp>
        <p:nvCxnSpPr>
          <p:cNvPr id="17" name="直線矢印コネクタ 69">
            <a:extLst>
              <a:ext uri="{FF2B5EF4-FFF2-40B4-BE49-F238E27FC236}">
                <a16:creationId xmlns:a16="http://schemas.microsoft.com/office/drawing/2014/main" id="{986A59A4-D64B-492F-B920-CCBE586C6D23}"/>
              </a:ext>
            </a:extLst>
          </p:cNvPr>
          <p:cNvCxnSpPr>
            <a:cxnSpLocks/>
          </p:cNvCxnSpPr>
          <p:nvPr/>
        </p:nvCxnSpPr>
        <p:spPr>
          <a:xfrm>
            <a:off x="7029834" y="2992558"/>
            <a:ext cx="285366" cy="0"/>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8" name="正方形/長方形 58">
            <a:extLst>
              <a:ext uri="{FF2B5EF4-FFF2-40B4-BE49-F238E27FC236}">
                <a16:creationId xmlns:a16="http://schemas.microsoft.com/office/drawing/2014/main" id="{C365410F-5FE7-4E70-B548-7C89CC3ED053}"/>
              </a:ext>
            </a:extLst>
          </p:cNvPr>
          <p:cNvSpPr/>
          <p:nvPr/>
        </p:nvSpPr>
        <p:spPr>
          <a:xfrm>
            <a:off x="7323105" y="2619187"/>
            <a:ext cx="1424342" cy="763252"/>
          </a:xfrm>
          <a:prstGeom prst="rect">
            <a:avLst/>
          </a:prstGeom>
          <a:solidFill>
            <a:schemeClr val="bg1"/>
          </a:solid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2000" b="1" kern="100" dirty="0">
                <a:solidFill>
                  <a:srgbClr val="000000"/>
                </a:solidFill>
                <a:effectLst/>
                <a:latin typeface="Arial" panose="020B0604020202020204" pitchFamily="34" charset="0"/>
                <a:ea typeface="ＭＳ 明朝" panose="02020609040205080304" pitchFamily="17" charset="-128"/>
                <a:cs typeface="Times New Roman" panose="02020603050405020304" pitchFamily="18" charset="0"/>
              </a:rPr>
              <a:t>Recovery</a:t>
            </a:r>
            <a:endParaRPr lang="ja-JP" sz="2000" kern="100" dirty="0">
              <a:effectLst/>
              <a:latin typeface="Times New Roman" panose="02020603050405020304" pitchFamily="18" charset="0"/>
              <a:ea typeface="ＭＳ 明朝" panose="02020609040205080304" pitchFamily="17" charset="-128"/>
              <a:cs typeface="ＭＳ Ｐゴシック" panose="020B0600070205080204" pitchFamily="50" charset="-128"/>
            </a:endParaRPr>
          </a:p>
        </p:txBody>
      </p:sp>
      <p:sp>
        <p:nvSpPr>
          <p:cNvPr id="20" name="Rectangle 2">
            <a:extLst>
              <a:ext uri="{FF2B5EF4-FFF2-40B4-BE49-F238E27FC236}">
                <a16:creationId xmlns:a16="http://schemas.microsoft.com/office/drawing/2014/main" id="{66E56596-00FB-4EDF-BC7E-7BB30DB70B30}"/>
              </a:ext>
            </a:extLst>
          </p:cNvPr>
          <p:cNvSpPr>
            <a:spLocks noGrp="1" noChangeArrowheads="1"/>
          </p:cNvSpPr>
          <p:nvPr>
            <p:ph type="title"/>
          </p:nvPr>
        </p:nvSpPr>
        <p:spPr>
          <a:xfrm>
            <a:off x="636046" y="513310"/>
            <a:ext cx="7696200" cy="866366"/>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ctr"/>
            <a:r>
              <a:rPr lang="en-US" sz="3200" b="1" dirty="0"/>
              <a:t>Triggers / </a:t>
            </a:r>
            <a:r>
              <a:rPr lang="en-US" sz="3200" b="1" dirty="0" err="1"/>
              <a:t>Mga</a:t>
            </a:r>
            <a:r>
              <a:rPr lang="en-US" sz="3200" b="1" dirty="0"/>
              <a:t> </a:t>
            </a:r>
            <a:r>
              <a:rPr lang="en-US" sz="3200" b="1" dirty="0" err="1"/>
              <a:t>Tukso</a:t>
            </a:r>
            <a:r>
              <a:rPr lang="en-US" sz="3200" b="1" dirty="0"/>
              <a:t> at “Thought Stopping”/ </a:t>
            </a:r>
            <a:r>
              <a:rPr lang="en-US" sz="3200" b="1" dirty="0" err="1"/>
              <a:t>Pagkontrol</a:t>
            </a:r>
            <a:r>
              <a:rPr lang="en-US" sz="3200" b="1" dirty="0"/>
              <a:t> </a:t>
            </a:r>
            <a:r>
              <a:rPr lang="en-US" sz="3200" b="1" dirty="0" err="1"/>
              <a:t>sa</a:t>
            </a:r>
            <a:r>
              <a:rPr lang="en-US" sz="3200" b="1" dirty="0"/>
              <a:t> </a:t>
            </a:r>
            <a:r>
              <a:rPr lang="en-US" sz="3200" b="1" dirty="0" err="1"/>
              <a:t>Kaisipan</a:t>
            </a:r>
            <a:endParaRPr lang="en-US" sz="3200" b="1" dirty="0"/>
          </a:p>
        </p:txBody>
      </p:sp>
      <p:sp>
        <p:nvSpPr>
          <p:cNvPr id="2" name="Slide Number Placeholder 1">
            <a:extLst>
              <a:ext uri="{FF2B5EF4-FFF2-40B4-BE49-F238E27FC236}">
                <a16:creationId xmlns:a16="http://schemas.microsoft.com/office/drawing/2014/main" id="{3C5CC5E3-CAE2-41C4-B39E-F85A215889C5}"/>
              </a:ext>
            </a:extLst>
          </p:cNvPr>
          <p:cNvSpPr>
            <a:spLocks noGrp="1"/>
          </p:cNvSpPr>
          <p:nvPr>
            <p:ph type="sldNum" sz="quarter" idx="11"/>
          </p:nvPr>
        </p:nvSpPr>
        <p:spPr/>
        <p:txBody>
          <a:bodyPr/>
          <a:lstStyle/>
          <a:p>
            <a:r>
              <a:rPr lang="en-US"/>
              <a:t>8-</a:t>
            </a:r>
            <a:fld id="{A469AEAF-452D-49F6-B6E3-B34C95A71E90}" type="slidenum">
              <a:rPr lang="en-US" smtClean="0"/>
              <a:pPr/>
              <a:t>2</a:t>
            </a:fld>
            <a:endParaRPr lang="en-US" dirty="0"/>
          </a:p>
        </p:txBody>
      </p:sp>
    </p:spTree>
    <p:extLst>
      <p:ext uri="{BB962C8B-B14F-4D97-AF65-F5344CB8AC3E}">
        <p14:creationId xmlns:p14="http://schemas.microsoft.com/office/powerpoint/2010/main" val="19921184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784986" y="190134"/>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793192" y="1147575"/>
            <a:ext cx="7696200" cy="2320331"/>
          </a:xfrm>
        </p:spPr>
        <p:txBody>
          <a:bodyPr/>
          <a:lstStyle/>
          <a:p>
            <a:pPr marL="342900" lvl="1" indent="-342900">
              <a:lnSpc>
                <a:spcPct val="107000"/>
              </a:lnSpc>
              <a:buClrTx/>
              <a:buFont typeface="Wingdings" pitchFamily="2" charset="2"/>
              <a:buChar char="§"/>
              <a:tabLst>
                <a:tab pos="342900" algn="l"/>
              </a:tabLst>
            </a:pPr>
            <a:r>
              <a:rPr kumimoji="1" lang="en-US" altLang="ja-JP" i="1" dirty="0" err="1"/>
              <a:t>Ano</a:t>
            </a:r>
            <a:r>
              <a:rPr kumimoji="1" lang="en-US" altLang="ja-JP" i="1" dirty="0"/>
              <a:t> ang </a:t>
            </a:r>
            <a:r>
              <a:rPr kumimoji="1" lang="en-US" altLang="ja-JP" i="1" dirty="0" err="1"/>
              <a:t>mga</a:t>
            </a:r>
            <a:r>
              <a:rPr kumimoji="1" lang="en-US" altLang="ja-JP" i="1" dirty="0"/>
              <a:t> </a:t>
            </a:r>
            <a:r>
              <a:rPr kumimoji="1" lang="en-US" altLang="ja-JP" i="1" dirty="0" err="1"/>
              <a:t>halimbawa</a:t>
            </a:r>
            <a:r>
              <a:rPr kumimoji="1" lang="en-US" altLang="ja-JP" i="1" dirty="0"/>
              <a:t> ng </a:t>
            </a:r>
            <a:r>
              <a:rPr kumimoji="1" lang="en-US" altLang="ja-JP" i="1" dirty="0" err="1"/>
              <a:t>pagdadahilan</a:t>
            </a:r>
            <a:r>
              <a:rPr kumimoji="1" lang="en-US" altLang="ja-JP" i="1" dirty="0"/>
              <a:t> ng </a:t>
            </a:r>
            <a:r>
              <a:rPr kumimoji="1" lang="en-US" altLang="ja-JP" i="1" dirty="0" err="1"/>
              <a:t>muling</a:t>
            </a:r>
            <a:r>
              <a:rPr kumimoji="1" lang="en-US" altLang="ja-JP" i="1" dirty="0"/>
              <a:t> </a:t>
            </a:r>
            <a:r>
              <a:rPr kumimoji="1" lang="en-US" altLang="ja-JP" i="1" dirty="0" err="1"/>
              <a:t>paggamit</a:t>
            </a:r>
            <a:r>
              <a:rPr kumimoji="1" lang="en-US" altLang="ja-JP" i="1" dirty="0"/>
              <a:t> ng </a:t>
            </a:r>
            <a:r>
              <a:rPr kumimoji="1" lang="en-US" altLang="ja-JP" i="1" dirty="0" err="1"/>
              <a:t>droga</a:t>
            </a:r>
            <a:r>
              <a:rPr kumimoji="1" lang="en-US" altLang="ja-JP" i="1" dirty="0"/>
              <a:t> </a:t>
            </a:r>
            <a:r>
              <a:rPr kumimoji="1" lang="en-US" altLang="ja-JP" i="1" dirty="0" err="1"/>
              <a:t>gamit</a:t>
            </a:r>
            <a:r>
              <a:rPr kumimoji="1" lang="en-US" altLang="ja-JP" i="1" dirty="0"/>
              <a:t> ang </a:t>
            </a:r>
            <a:r>
              <a:rPr kumimoji="1" lang="en-US" altLang="ja-JP" i="1" u="sng" dirty="0"/>
              <a:t>“</a:t>
            </a:r>
            <a:r>
              <a:rPr kumimoji="1" lang="en-US" altLang="ja-JP" i="1" u="sng" dirty="0" err="1"/>
              <a:t>Masama</a:t>
            </a:r>
            <a:r>
              <a:rPr kumimoji="1" lang="en-US" altLang="ja-JP" i="1" u="sng" dirty="0"/>
              <a:t> ang </a:t>
            </a:r>
            <a:r>
              <a:rPr kumimoji="1" lang="en-US" altLang="ja-JP" i="1" u="sng" dirty="0" err="1"/>
              <a:t>pakiramdam</a:t>
            </a:r>
            <a:r>
              <a:rPr kumimoji="1" lang="en-US" altLang="ja-JP" i="1" u="sng" dirty="0"/>
              <a:t> ko?”</a:t>
            </a:r>
          </a:p>
        </p:txBody>
      </p:sp>
      <p:sp>
        <p:nvSpPr>
          <p:cNvPr id="5" name="Rectangle 4">
            <a:extLst>
              <a:ext uri="{FF2B5EF4-FFF2-40B4-BE49-F238E27FC236}">
                <a16:creationId xmlns:a16="http://schemas.microsoft.com/office/drawing/2014/main" id="{381EA9FD-75E9-4B8C-985E-460F2878DF54}"/>
              </a:ext>
            </a:extLst>
          </p:cNvPr>
          <p:cNvSpPr txBox="1">
            <a:spLocks noChangeArrowheads="1"/>
          </p:cNvSpPr>
          <p:nvPr/>
        </p:nvSpPr>
        <p:spPr bwMode="auto">
          <a:xfrm>
            <a:off x="793192" y="3124200"/>
            <a:ext cx="7696200" cy="3124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a:lstStyle>
          <a:p>
            <a:pPr marL="0" indent="0">
              <a:buNone/>
            </a:pPr>
            <a:r>
              <a:rPr lang="en-US" sz="2400" kern="0" dirty="0" err="1"/>
              <a:t>Mga</a:t>
            </a:r>
            <a:r>
              <a:rPr lang="en-US" sz="2400" kern="0" dirty="0"/>
              <a:t> </a:t>
            </a:r>
            <a:r>
              <a:rPr lang="en-US" sz="2400" kern="0" dirty="0" err="1"/>
              <a:t>halimbawa</a:t>
            </a:r>
            <a:r>
              <a:rPr lang="en-US" sz="2400" kern="0" dirty="0"/>
              <a:t>:</a:t>
            </a:r>
          </a:p>
          <a:p>
            <a:pPr>
              <a:buClrTx/>
            </a:pPr>
            <a:r>
              <a:rPr lang="en-US" altLang="ja-JP" sz="2400" dirty="0" err="1"/>
              <a:t>Nakakabagot</a:t>
            </a:r>
            <a:r>
              <a:rPr lang="en-US" altLang="ja-JP" sz="2400" dirty="0"/>
              <a:t> </a:t>
            </a:r>
            <a:r>
              <a:rPr lang="en-US" altLang="ja-JP" sz="2400" dirty="0" err="1"/>
              <a:t>ang</a:t>
            </a:r>
            <a:r>
              <a:rPr lang="en-US" altLang="ja-JP" sz="2400" dirty="0"/>
              <a:t> </a:t>
            </a:r>
            <a:r>
              <a:rPr lang="en-US" altLang="ja-JP" sz="2400" dirty="0" err="1"/>
              <a:t>buhay</a:t>
            </a:r>
            <a:r>
              <a:rPr lang="en-US" altLang="ja-JP" sz="2400" dirty="0"/>
              <a:t>, </a:t>
            </a:r>
            <a:r>
              <a:rPr lang="en-US" altLang="ja-JP" sz="2400" dirty="0" err="1"/>
              <a:t>maigi</a:t>
            </a:r>
            <a:r>
              <a:rPr lang="en-US" altLang="ja-JP" sz="2400" dirty="0"/>
              <a:t> pang </a:t>
            </a:r>
            <a:r>
              <a:rPr lang="en-US" altLang="ja-JP" sz="2400" dirty="0" err="1"/>
              <a:t>gumamit</a:t>
            </a:r>
            <a:r>
              <a:rPr lang="en-US" altLang="ja-JP" sz="2400" dirty="0"/>
              <a:t> </a:t>
            </a:r>
            <a:r>
              <a:rPr lang="en-US" altLang="ja-JP" sz="2400" dirty="0" err="1"/>
              <a:t>ako</a:t>
            </a:r>
            <a:r>
              <a:rPr lang="en-US" altLang="ja-JP" sz="2400" dirty="0"/>
              <a:t>.</a:t>
            </a:r>
          </a:p>
          <a:p>
            <a:pPr>
              <a:buClrTx/>
            </a:pPr>
            <a:r>
              <a:rPr lang="en-US" altLang="ja-JP" sz="2400" dirty="0" err="1"/>
              <a:t>Ako</a:t>
            </a:r>
            <a:r>
              <a:rPr lang="en-US" altLang="ja-JP" sz="2400" dirty="0"/>
              <a:t> ay </a:t>
            </a:r>
            <a:r>
              <a:rPr lang="en-US" altLang="ja-JP" sz="2400" dirty="0" err="1"/>
              <a:t>nalulugmok</a:t>
            </a:r>
            <a:r>
              <a:rPr lang="en-US" altLang="ja-JP" sz="2400" dirty="0"/>
              <a:t>, kaya…</a:t>
            </a:r>
          </a:p>
          <a:p>
            <a:pPr>
              <a:buClrTx/>
            </a:pPr>
            <a:r>
              <a:rPr lang="en-US" altLang="ja-JP" sz="2400" dirty="0"/>
              <a:t>Hindi </a:t>
            </a:r>
            <a:r>
              <a:rPr lang="en-US" altLang="ja-JP" sz="2400" dirty="0" err="1"/>
              <a:t>maayos</a:t>
            </a:r>
            <a:r>
              <a:rPr lang="en-US" altLang="ja-JP" sz="2400" dirty="0"/>
              <a:t> </a:t>
            </a:r>
            <a:r>
              <a:rPr lang="en-US" altLang="ja-JP" sz="2400" dirty="0" err="1"/>
              <a:t>ang</a:t>
            </a:r>
            <a:r>
              <a:rPr lang="en-US" altLang="ja-JP" sz="2400" dirty="0"/>
              <a:t> </a:t>
            </a:r>
            <a:r>
              <a:rPr lang="en-US" altLang="ja-JP" sz="2400" dirty="0" err="1"/>
              <a:t>aking</a:t>
            </a:r>
            <a:r>
              <a:rPr lang="en-US" altLang="ja-JP" sz="2400" dirty="0"/>
              <a:t> </a:t>
            </a:r>
            <a:r>
              <a:rPr lang="en-US" altLang="ja-JP" sz="2400" dirty="0" err="1"/>
              <a:t>trabaho</a:t>
            </a:r>
            <a:r>
              <a:rPr lang="en-US" altLang="ja-JP" sz="2400" dirty="0"/>
              <a:t> at </a:t>
            </a:r>
            <a:r>
              <a:rPr lang="en-US" altLang="ja-JP" sz="2400" dirty="0" err="1"/>
              <a:t>ako’y</a:t>
            </a:r>
            <a:r>
              <a:rPr lang="en-US" altLang="ja-JP" sz="2400" dirty="0"/>
              <a:t> </a:t>
            </a:r>
            <a:r>
              <a:rPr lang="en-US" altLang="ja-JP" sz="2400" dirty="0" err="1"/>
              <a:t>nadidismaya</a:t>
            </a:r>
            <a:r>
              <a:rPr lang="en-US" altLang="ja-JP" sz="2400" dirty="0"/>
              <a:t>, kaya…</a:t>
            </a:r>
          </a:p>
          <a:p>
            <a:pPr>
              <a:buClrTx/>
            </a:pPr>
            <a:r>
              <a:rPr lang="en-US" altLang="ja-JP" sz="2400" dirty="0" err="1"/>
              <a:t>Naaawa</a:t>
            </a:r>
            <a:r>
              <a:rPr lang="en-US" altLang="ja-JP" sz="2400" dirty="0"/>
              <a:t> </a:t>
            </a:r>
            <a:r>
              <a:rPr lang="en-US" altLang="ja-JP" sz="2400" dirty="0" err="1"/>
              <a:t>ako</a:t>
            </a:r>
            <a:r>
              <a:rPr lang="en-US" altLang="ja-JP" sz="2400" dirty="0"/>
              <a:t> </a:t>
            </a:r>
            <a:r>
              <a:rPr lang="en-US" altLang="ja-JP" sz="2400" dirty="0" err="1"/>
              <a:t>sa</a:t>
            </a:r>
            <a:r>
              <a:rPr lang="en-US" altLang="ja-JP" sz="2400" dirty="0"/>
              <a:t> </a:t>
            </a:r>
            <a:r>
              <a:rPr lang="en-US" altLang="ja-JP" sz="2400" dirty="0" err="1"/>
              <a:t>sarili</a:t>
            </a:r>
            <a:r>
              <a:rPr lang="en-US" altLang="ja-JP" sz="2400" dirty="0"/>
              <a:t> </a:t>
            </a:r>
            <a:r>
              <a:rPr lang="en-US" altLang="ja-JP" sz="2400" dirty="0" err="1"/>
              <a:t>ko</a:t>
            </a:r>
            <a:r>
              <a:rPr lang="en-US" altLang="ja-JP" sz="2400" dirty="0"/>
              <a:t>, kaya </a:t>
            </a:r>
            <a:r>
              <a:rPr lang="en-US" altLang="ja-JP" sz="2400" dirty="0" err="1"/>
              <a:t>ako’y</a:t>
            </a:r>
            <a:r>
              <a:rPr lang="en-US" altLang="ja-JP" sz="2400" dirty="0"/>
              <a:t>…</a:t>
            </a:r>
          </a:p>
          <a:p>
            <a:pPr>
              <a:buClrTx/>
            </a:pPr>
            <a:r>
              <a:rPr lang="en-US" altLang="ja-JP" sz="2400" dirty="0" err="1"/>
              <a:t>Ang</a:t>
            </a:r>
            <a:r>
              <a:rPr lang="en-US" altLang="ja-JP" sz="2400" dirty="0"/>
              <a:t> </a:t>
            </a:r>
            <a:r>
              <a:rPr lang="en-US" altLang="ja-JP" sz="2400" dirty="0" err="1"/>
              <a:t>paggaling</a:t>
            </a:r>
            <a:r>
              <a:rPr lang="en-US" altLang="ja-JP" sz="2400" dirty="0"/>
              <a:t> ay </a:t>
            </a:r>
            <a:r>
              <a:rPr lang="en-US" altLang="ja-JP" sz="2400" dirty="0" err="1"/>
              <a:t>sadiyang</a:t>
            </a:r>
            <a:r>
              <a:rPr lang="en-US" altLang="ja-JP" sz="2400" dirty="0"/>
              <a:t> </a:t>
            </a:r>
            <a:r>
              <a:rPr lang="en-US" altLang="ja-JP" sz="2400" dirty="0" err="1"/>
              <a:t>napakahirap</a:t>
            </a:r>
            <a:r>
              <a:rPr lang="en-US" altLang="ja-JP" sz="2400" dirty="0"/>
              <a:t>.</a:t>
            </a:r>
          </a:p>
        </p:txBody>
      </p:sp>
      <p:sp>
        <p:nvSpPr>
          <p:cNvPr id="6" name="Slide Number Placeholder 5">
            <a:extLst>
              <a:ext uri="{FF2B5EF4-FFF2-40B4-BE49-F238E27FC236}">
                <a16:creationId xmlns:a16="http://schemas.microsoft.com/office/drawing/2014/main" id="{8A791F63-5F36-4FA3-8232-CF23BE6F9E26}"/>
              </a:ext>
            </a:extLst>
          </p:cNvPr>
          <p:cNvSpPr>
            <a:spLocks noGrp="1"/>
          </p:cNvSpPr>
          <p:nvPr>
            <p:ph type="sldNum" sz="quarter" idx="11"/>
          </p:nvPr>
        </p:nvSpPr>
        <p:spPr/>
        <p:txBody>
          <a:bodyPr/>
          <a:lstStyle/>
          <a:p>
            <a:r>
              <a:rPr lang="en-US"/>
              <a:t>8-</a:t>
            </a:r>
            <a:fld id="{A469AEAF-452D-49F6-B6E3-B34C95A71E90}" type="slidenum">
              <a:rPr lang="en-US" smtClean="0"/>
              <a:pPr/>
              <a:t>20</a:t>
            </a:fld>
            <a:endParaRPr lang="en-US" dirty="0"/>
          </a:p>
        </p:txBody>
      </p:sp>
    </p:spTree>
    <p:extLst>
      <p:ext uri="{BB962C8B-B14F-4D97-AF65-F5344CB8AC3E}">
        <p14:creationId xmlns:p14="http://schemas.microsoft.com/office/powerpoint/2010/main" val="384494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 32">
            <a:extLst>
              <a:ext uri="{FF2B5EF4-FFF2-40B4-BE49-F238E27FC236}">
                <a16:creationId xmlns:a16="http://schemas.microsoft.com/office/drawing/2014/main" id="{4348287A-346A-4E54-BC45-B35989A8674C}"/>
              </a:ext>
            </a:extLst>
          </p:cNvPr>
          <p:cNvGrpSpPr/>
          <p:nvPr/>
        </p:nvGrpSpPr>
        <p:grpSpPr>
          <a:xfrm>
            <a:off x="321203" y="1981200"/>
            <a:ext cx="8389916" cy="4118042"/>
            <a:chOff x="321203" y="525293"/>
            <a:chExt cx="8389916" cy="5573949"/>
          </a:xfrm>
        </p:grpSpPr>
        <p:sp>
          <p:nvSpPr>
            <p:cNvPr id="6" name="Flowchart: Merge 5">
              <a:extLst>
                <a:ext uri="{FF2B5EF4-FFF2-40B4-BE49-F238E27FC236}">
                  <a16:creationId xmlns:a16="http://schemas.microsoft.com/office/drawing/2014/main" id="{1D789876-0870-4E31-872D-5665B9D1CD74}"/>
                </a:ext>
              </a:extLst>
            </p:cNvPr>
            <p:cNvSpPr/>
            <p:nvPr/>
          </p:nvSpPr>
          <p:spPr>
            <a:xfrm rot="1556664">
              <a:off x="4412518" y="2031767"/>
              <a:ext cx="148366" cy="2532953"/>
            </a:xfrm>
            <a:prstGeom prst="flowChartMerg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7" name="Text Box 244">
              <a:extLst>
                <a:ext uri="{FF2B5EF4-FFF2-40B4-BE49-F238E27FC236}">
                  <a16:creationId xmlns:a16="http://schemas.microsoft.com/office/drawing/2014/main" id="{83B885D0-D8A8-49EE-B691-19B22DB83806}"/>
                </a:ext>
              </a:extLst>
            </p:cNvPr>
            <p:cNvSpPr txBox="1"/>
            <p:nvPr/>
          </p:nvSpPr>
          <p:spPr>
            <a:xfrm>
              <a:off x="4843460" y="1462656"/>
              <a:ext cx="1914897" cy="783235"/>
            </a:xfrm>
            <a:prstGeom prst="rect">
              <a:avLst/>
            </a:prstGeom>
            <a:solidFill>
              <a:schemeClr val="accent2"/>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PH" sz="3600" kern="100" dirty="0">
                  <a:solidFill>
                    <a:schemeClr val="bg1"/>
                  </a:solidFill>
                  <a:effectLst/>
                  <a:latin typeface="+mj-lt"/>
                  <a:ea typeface="MS Mincho" panose="02020609040205080304" pitchFamily="49" charset="-128"/>
                  <a:cs typeface="MS PGothic" panose="020B0600070205080204" pitchFamily="34" charset="-128"/>
                </a:rPr>
                <a:t>TIGIL!</a:t>
              </a:r>
            </a:p>
          </p:txBody>
        </p:sp>
        <p:cxnSp>
          <p:nvCxnSpPr>
            <p:cNvPr id="8" name="Straight Connector 7">
              <a:extLst>
                <a:ext uri="{FF2B5EF4-FFF2-40B4-BE49-F238E27FC236}">
                  <a16:creationId xmlns:a16="http://schemas.microsoft.com/office/drawing/2014/main" id="{0F13CF87-CBAD-41FC-9CD4-A715F7BA2F08}"/>
                </a:ext>
              </a:extLst>
            </p:cNvPr>
            <p:cNvCxnSpPr>
              <a:cxnSpLocks/>
            </p:cNvCxnSpPr>
            <p:nvPr/>
          </p:nvCxnSpPr>
          <p:spPr bwMode="auto">
            <a:xfrm>
              <a:off x="432880" y="525293"/>
              <a:ext cx="8278239" cy="5573949"/>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TextBox 8">
              <a:extLst>
                <a:ext uri="{FF2B5EF4-FFF2-40B4-BE49-F238E27FC236}">
                  <a16:creationId xmlns:a16="http://schemas.microsoft.com/office/drawing/2014/main" id="{F4B831E6-408B-4052-B017-965DD4BFDE45}"/>
                </a:ext>
              </a:extLst>
            </p:cNvPr>
            <p:cNvSpPr txBox="1"/>
            <p:nvPr/>
          </p:nvSpPr>
          <p:spPr>
            <a:xfrm rot="1557939">
              <a:off x="321203" y="1231162"/>
              <a:ext cx="1978418" cy="874837"/>
            </a:xfrm>
            <a:prstGeom prst="rect">
              <a:avLst/>
            </a:prstGeom>
            <a:noFill/>
            <a:ln>
              <a:solidFill>
                <a:schemeClr val="tx1"/>
              </a:solidFill>
            </a:ln>
          </p:spPr>
          <p:txBody>
            <a:bodyPr wrap="square" rtlCol="0">
              <a:spAutoFit/>
            </a:bodyPr>
            <a:lstStyle/>
            <a:p>
              <a:pPr algn="ctr"/>
              <a:r>
                <a:rPr lang="en-US" b="1" dirty="0"/>
                <a:t>Triggers / </a:t>
              </a:r>
            </a:p>
            <a:p>
              <a:pPr algn="ctr"/>
              <a:r>
                <a:rPr lang="en-US" b="1" dirty="0" err="1"/>
                <a:t>Mga</a:t>
              </a:r>
              <a:r>
                <a:rPr lang="en-US" b="1" dirty="0"/>
                <a:t> </a:t>
              </a:r>
              <a:r>
                <a:rPr lang="en-US" b="1" dirty="0" err="1"/>
                <a:t>Tukso</a:t>
              </a:r>
              <a:endParaRPr lang="en-PH" dirty="0"/>
            </a:p>
          </p:txBody>
        </p:sp>
        <p:sp>
          <p:nvSpPr>
            <p:cNvPr id="10" name="TextBox 9">
              <a:extLst>
                <a:ext uri="{FF2B5EF4-FFF2-40B4-BE49-F238E27FC236}">
                  <a16:creationId xmlns:a16="http://schemas.microsoft.com/office/drawing/2014/main" id="{0106100B-DD4A-4231-B1F6-3214280B5E6D}"/>
                </a:ext>
              </a:extLst>
            </p:cNvPr>
            <p:cNvSpPr txBox="1"/>
            <p:nvPr/>
          </p:nvSpPr>
          <p:spPr>
            <a:xfrm rot="1573261">
              <a:off x="2723621" y="2887933"/>
              <a:ext cx="1621790" cy="499907"/>
            </a:xfrm>
            <a:prstGeom prst="rect">
              <a:avLst/>
            </a:prstGeom>
            <a:noFill/>
            <a:ln>
              <a:solidFill>
                <a:schemeClr val="tx1"/>
              </a:solidFill>
            </a:ln>
          </p:spPr>
          <p:txBody>
            <a:bodyPr wrap="square" rtlCol="0">
              <a:spAutoFit/>
            </a:bodyPr>
            <a:lstStyle/>
            <a:p>
              <a:pPr algn="ctr"/>
              <a:r>
                <a:rPr lang="en-US" b="1" dirty="0" err="1"/>
                <a:t>Pag-iisip</a:t>
              </a:r>
              <a:endParaRPr lang="en-PH" dirty="0"/>
            </a:p>
          </p:txBody>
        </p:sp>
        <p:sp>
          <p:nvSpPr>
            <p:cNvPr id="11" name="TextBox 10">
              <a:extLst>
                <a:ext uri="{FF2B5EF4-FFF2-40B4-BE49-F238E27FC236}">
                  <a16:creationId xmlns:a16="http://schemas.microsoft.com/office/drawing/2014/main" id="{40990578-18E8-4919-A8E2-7883F871455E}"/>
                </a:ext>
              </a:extLst>
            </p:cNvPr>
            <p:cNvSpPr txBox="1"/>
            <p:nvPr/>
          </p:nvSpPr>
          <p:spPr>
            <a:xfrm rot="1554759">
              <a:off x="4792522" y="4107278"/>
              <a:ext cx="1469943" cy="874837"/>
            </a:xfrm>
            <a:prstGeom prst="rect">
              <a:avLst/>
            </a:prstGeom>
            <a:noFill/>
            <a:ln>
              <a:solidFill>
                <a:schemeClr val="tx1"/>
              </a:solidFill>
            </a:ln>
          </p:spPr>
          <p:txBody>
            <a:bodyPr wrap="square" rtlCol="0">
              <a:spAutoFit/>
            </a:bodyPr>
            <a:lstStyle/>
            <a:p>
              <a:pPr algn="ctr"/>
              <a:r>
                <a:rPr lang="en-US" b="1" dirty="0"/>
                <a:t>Cravings / </a:t>
              </a:r>
              <a:r>
                <a:rPr lang="en-US" b="1" dirty="0" err="1"/>
                <a:t>Giyang</a:t>
              </a:r>
              <a:endParaRPr lang="en-PH" dirty="0"/>
            </a:p>
          </p:txBody>
        </p:sp>
        <p:sp>
          <p:nvSpPr>
            <p:cNvPr id="12" name="TextBox 11">
              <a:extLst>
                <a:ext uri="{FF2B5EF4-FFF2-40B4-BE49-F238E27FC236}">
                  <a16:creationId xmlns:a16="http://schemas.microsoft.com/office/drawing/2014/main" id="{19CC3B83-493B-44BC-B806-DB87C2F40FC4}"/>
                </a:ext>
              </a:extLst>
            </p:cNvPr>
            <p:cNvSpPr txBox="1"/>
            <p:nvPr/>
          </p:nvSpPr>
          <p:spPr>
            <a:xfrm rot="1583009">
              <a:off x="6723447" y="5464486"/>
              <a:ext cx="1308371" cy="499907"/>
            </a:xfrm>
            <a:prstGeom prst="rect">
              <a:avLst/>
            </a:prstGeom>
            <a:noFill/>
            <a:ln>
              <a:solidFill>
                <a:schemeClr val="tx1"/>
              </a:solidFill>
            </a:ln>
          </p:spPr>
          <p:txBody>
            <a:bodyPr wrap="square" rtlCol="0">
              <a:spAutoFit/>
            </a:bodyPr>
            <a:lstStyle/>
            <a:p>
              <a:r>
                <a:rPr lang="en-US" b="1" dirty="0" err="1"/>
                <a:t>Paggamit</a:t>
              </a:r>
              <a:endParaRPr lang="en-PH" dirty="0"/>
            </a:p>
          </p:txBody>
        </p:sp>
        <p:sp>
          <p:nvSpPr>
            <p:cNvPr id="13" name="Arrow: Right 12">
              <a:extLst>
                <a:ext uri="{FF2B5EF4-FFF2-40B4-BE49-F238E27FC236}">
                  <a16:creationId xmlns:a16="http://schemas.microsoft.com/office/drawing/2014/main" id="{0A707677-3EA8-4E38-8505-E6DA55D93E1F}"/>
                </a:ext>
              </a:extLst>
            </p:cNvPr>
            <p:cNvSpPr/>
            <p:nvPr/>
          </p:nvSpPr>
          <p:spPr>
            <a:xfrm rot="1665512">
              <a:off x="1230409" y="717626"/>
              <a:ext cx="911625" cy="372778"/>
            </a:xfrm>
            <a:prstGeom prst="rightArrow">
              <a:avLst/>
            </a:prstGeom>
            <a:solidFill>
              <a:srgbClr val="FF0000"/>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14" name="Oval 13">
              <a:extLst>
                <a:ext uri="{FF2B5EF4-FFF2-40B4-BE49-F238E27FC236}">
                  <a16:creationId xmlns:a16="http://schemas.microsoft.com/office/drawing/2014/main" id="{A300CECC-08B9-45C6-A410-BE12A6DBFC65}"/>
                </a:ext>
              </a:extLst>
            </p:cNvPr>
            <p:cNvSpPr/>
            <p:nvPr/>
          </p:nvSpPr>
          <p:spPr>
            <a:xfrm>
              <a:off x="2165013" y="1049487"/>
              <a:ext cx="549768" cy="523694"/>
            </a:xfrm>
            <a:prstGeom prst="ellipse">
              <a:avLst/>
            </a:prstGeom>
            <a:solidFill>
              <a:srgbClr val="CC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a:ln>
                    <a:noFill/>
                  </a:ln>
                  <a:solidFill>
                    <a:srgbClr val="BFBFBF"/>
                  </a:solidFill>
                  <a:effectLst/>
                  <a:latin typeface="Times New Roman" panose="02020603050405020304" pitchFamily="18" charset="0"/>
                  <a:ea typeface="MS Mincho" panose="02020609040205080304" pitchFamily="49" charset="-128"/>
                  <a:cs typeface="MS PGothic" panose="020B0600070205080204" pitchFamily="34" charset="-128"/>
                </a:rPr>
                <a:t> </a:t>
              </a:r>
              <a:endParaRPr lang="en-PH" sz="1050" kern="100">
                <a:effectLst/>
                <a:latin typeface="Times New Roman" panose="02020603050405020304" pitchFamily="18" charset="0"/>
                <a:ea typeface="MS Mincho" panose="02020609040205080304" pitchFamily="49" charset="-128"/>
                <a:cs typeface="MS PGothic" panose="020B0600070205080204" pitchFamily="34" charset="-128"/>
              </a:endParaRPr>
            </a:p>
          </p:txBody>
        </p:sp>
        <p:pic>
          <p:nvPicPr>
            <p:cNvPr id="15" name="Graphic 415" descr="Head with gears">
              <a:extLst>
                <a:ext uri="{FF2B5EF4-FFF2-40B4-BE49-F238E27FC236}">
                  <a16:creationId xmlns:a16="http://schemas.microsoft.com/office/drawing/2014/main" id="{9885CCE7-A69A-439E-B174-BA2D6BA48D6C}"/>
                </a:ext>
              </a:extLst>
            </p:cNvPr>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08058" y="1588022"/>
              <a:ext cx="1136459" cy="1168538"/>
            </a:xfrm>
            <a:prstGeom prst="rect">
              <a:avLst/>
            </a:prstGeom>
          </p:spPr>
        </p:pic>
        <p:cxnSp>
          <p:nvCxnSpPr>
            <p:cNvPr id="16" name="Straight Connector 15">
              <a:extLst>
                <a:ext uri="{FF2B5EF4-FFF2-40B4-BE49-F238E27FC236}">
                  <a16:creationId xmlns:a16="http://schemas.microsoft.com/office/drawing/2014/main" id="{2C0BE0B9-CEA2-4A0E-87CA-45FC24620415}"/>
                </a:ext>
              </a:extLst>
            </p:cNvPr>
            <p:cNvCxnSpPr>
              <a:cxnSpLocks/>
            </p:cNvCxnSpPr>
            <p:nvPr/>
          </p:nvCxnSpPr>
          <p:spPr bwMode="auto">
            <a:xfrm flipH="1" flipV="1">
              <a:off x="5108902" y="3271834"/>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a:extLst>
                <a:ext uri="{FF2B5EF4-FFF2-40B4-BE49-F238E27FC236}">
                  <a16:creationId xmlns:a16="http://schemas.microsoft.com/office/drawing/2014/main" id="{97F3D176-F2DA-4A5D-8051-D16BFA3AF26C}"/>
                </a:ext>
              </a:extLst>
            </p:cNvPr>
            <p:cNvCxnSpPr>
              <a:cxnSpLocks/>
            </p:cNvCxnSpPr>
            <p:nvPr/>
          </p:nvCxnSpPr>
          <p:spPr bwMode="auto">
            <a:xfrm flipH="1" flipV="1">
              <a:off x="5111506" y="3339982"/>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Connector 17">
              <a:extLst>
                <a:ext uri="{FF2B5EF4-FFF2-40B4-BE49-F238E27FC236}">
                  <a16:creationId xmlns:a16="http://schemas.microsoft.com/office/drawing/2014/main" id="{7F52458A-9AF8-48C4-ADA4-5D634E621104}"/>
                </a:ext>
              </a:extLst>
            </p:cNvPr>
            <p:cNvCxnSpPr>
              <a:cxnSpLocks/>
            </p:cNvCxnSpPr>
            <p:nvPr/>
          </p:nvCxnSpPr>
          <p:spPr bwMode="auto">
            <a:xfrm flipH="1" flipV="1">
              <a:off x="4984386" y="2983709"/>
              <a:ext cx="890999" cy="629070"/>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a:extLst>
                <a:ext uri="{FF2B5EF4-FFF2-40B4-BE49-F238E27FC236}">
                  <a16:creationId xmlns:a16="http://schemas.microsoft.com/office/drawing/2014/main" id="{95305279-AFD7-4DFC-BCC8-B4F491C6C6EA}"/>
                </a:ext>
              </a:extLst>
            </p:cNvPr>
            <p:cNvCxnSpPr>
              <a:cxnSpLocks/>
            </p:cNvCxnSpPr>
            <p:nvPr/>
          </p:nvCxnSpPr>
          <p:spPr bwMode="auto">
            <a:xfrm flipH="1" flipV="1">
              <a:off x="4950510" y="2909206"/>
              <a:ext cx="985932" cy="674814"/>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a:extLst>
                <a:ext uri="{FF2B5EF4-FFF2-40B4-BE49-F238E27FC236}">
                  <a16:creationId xmlns:a16="http://schemas.microsoft.com/office/drawing/2014/main" id="{2C7B438C-18CF-480B-BAFD-8445613B03BF}"/>
                </a:ext>
              </a:extLst>
            </p:cNvPr>
            <p:cNvCxnSpPr>
              <a:cxnSpLocks/>
            </p:cNvCxnSpPr>
            <p:nvPr/>
          </p:nvCxnSpPr>
          <p:spPr bwMode="auto">
            <a:xfrm flipH="1" flipV="1">
              <a:off x="5354577" y="2920053"/>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Connector 20">
              <a:extLst>
                <a:ext uri="{FF2B5EF4-FFF2-40B4-BE49-F238E27FC236}">
                  <a16:creationId xmlns:a16="http://schemas.microsoft.com/office/drawing/2014/main" id="{B731B33F-034D-4794-B0C4-232ECFCAC13E}"/>
                </a:ext>
              </a:extLst>
            </p:cNvPr>
            <p:cNvCxnSpPr>
              <a:cxnSpLocks/>
            </p:cNvCxnSpPr>
            <p:nvPr/>
          </p:nvCxnSpPr>
          <p:spPr bwMode="auto">
            <a:xfrm flipH="1" flipV="1">
              <a:off x="5321656" y="2948757"/>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2" name="Graphic 313" descr="Run">
              <a:extLst>
                <a:ext uri="{FF2B5EF4-FFF2-40B4-BE49-F238E27FC236}">
                  <a16:creationId xmlns:a16="http://schemas.microsoft.com/office/drawing/2014/main" id="{F0580DB7-262B-47E5-B694-B6EDDF7A46A9}"/>
                </a:ext>
              </a:extLst>
            </p:cNvPr>
            <p:cNvGrpSpPr/>
            <p:nvPr/>
          </p:nvGrpSpPr>
          <p:grpSpPr>
            <a:xfrm rot="6680517" flipH="1">
              <a:off x="7386474" y="4217824"/>
              <a:ext cx="1050273" cy="1124293"/>
              <a:chOff x="7236768" y="4402343"/>
              <a:chExt cx="638473" cy="679781"/>
            </a:xfrm>
            <a:solidFill>
              <a:srgbClr val="FF0000"/>
            </a:solidFill>
          </p:grpSpPr>
          <p:sp>
            <p:nvSpPr>
              <p:cNvPr id="23" name="Freeform: Shape 22">
                <a:extLst>
                  <a:ext uri="{FF2B5EF4-FFF2-40B4-BE49-F238E27FC236}">
                    <a16:creationId xmlns:a16="http://schemas.microsoft.com/office/drawing/2014/main" id="{2FB92AFF-D5BF-428B-B476-1440F94930DD}"/>
                  </a:ext>
                </a:extLst>
              </p:cNvPr>
              <p:cNvSpPr/>
              <p:nvPr/>
            </p:nvSpPr>
            <p:spPr>
              <a:xfrm>
                <a:off x="7628365" y="4402343"/>
                <a:ext cx="136208" cy="126471"/>
              </a:xfrm>
              <a:custGeom>
                <a:avLst/>
                <a:gdLst>
                  <a:gd name="connsiteX0" fmla="*/ 136207 w 136207"/>
                  <a:gd name="connsiteY0" fmla="*/ 63235 h 126470"/>
                  <a:gd name="connsiteX1" fmla="*/ 68104 w 136207"/>
                  <a:gd name="connsiteY1" fmla="*/ 126471 h 126470"/>
                  <a:gd name="connsiteX2" fmla="*/ 0 w 136207"/>
                  <a:gd name="connsiteY2" fmla="*/ 63235 h 126470"/>
                  <a:gd name="connsiteX3" fmla="*/ 68104 w 136207"/>
                  <a:gd name="connsiteY3" fmla="*/ 0 h 126470"/>
                  <a:gd name="connsiteX4" fmla="*/ 136207 w 136207"/>
                  <a:gd name="connsiteY4" fmla="*/ 63235 h 1264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207" h="126470">
                    <a:moveTo>
                      <a:pt x="136207" y="63235"/>
                    </a:moveTo>
                    <a:cubicBezTo>
                      <a:pt x="136207" y="98159"/>
                      <a:pt x="105716" y="126471"/>
                      <a:pt x="68104" y="126471"/>
                    </a:cubicBezTo>
                    <a:cubicBezTo>
                      <a:pt x="30491" y="126471"/>
                      <a:pt x="0" y="98159"/>
                      <a:pt x="0" y="63235"/>
                    </a:cubicBezTo>
                    <a:cubicBezTo>
                      <a:pt x="0" y="28311"/>
                      <a:pt x="30491" y="0"/>
                      <a:pt x="68104" y="0"/>
                    </a:cubicBezTo>
                    <a:cubicBezTo>
                      <a:pt x="105716" y="0"/>
                      <a:pt x="136207" y="28311"/>
                      <a:pt x="136207" y="63235"/>
                    </a:cubicBezTo>
                    <a:close/>
                  </a:path>
                </a:pathLst>
              </a:custGeom>
              <a:grpFill/>
              <a:ln w="8434" cap="flat">
                <a:noFill/>
                <a:prstDash val="solid"/>
                <a:miter/>
              </a:ln>
            </p:spPr>
            <p:txBody>
              <a:bodyPr rtlCol="0" anchor="ctr"/>
              <a:lstStyle/>
              <a:p>
                <a:endParaRPr lang="en-PH"/>
              </a:p>
            </p:txBody>
          </p:sp>
          <p:sp>
            <p:nvSpPr>
              <p:cNvPr id="24" name="Freeform: Shape 23">
                <a:extLst>
                  <a:ext uri="{FF2B5EF4-FFF2-40B4-BE49-F238E27FC236}">
                    <a16:creationId xmlns:a16="http://schemas.microsoft.com/office/drawing/2014/main" id="{1CA1339D-3F36-47C6-A0D5-5C5FDE706DEB}"/>
                  </a:ext>
                </a:extLst>
              </p:cNvPr>
              <p:cNvSpPr/>
              <p:nvPr/>
            </p:nvSpPr>
            <p:spPr>
              <a:xfrm>
                <a:off x="7236768" y="4536718"/>
                <a:ext cx="638473" cy="545405"/>
              </a:xfrm>
              <a:custGeom>
                <a:avLst/>
                <a:gdLst>
                  <a:gd name="connsiteX0" fmla="*/ 624852 w 638472"/>
                  <a:gd name="connsiteY0" fmla="*/ 15809 h 545405"/>
                  <a:gd name="connsiteX1" fmla="*/ 578882 w 638472"/>
                  <a:gd name="connsiteY1" fmla="*/ 29246 h 545405"/>
                  <a:gd name="connsiteX2" fmla="*/ 549086 w 638472"/>
                  <a:gd name="connsiteY2" fmla="*/ 81416 h 545405"/>
                  <a:gd name="connsiteX3" fmla="*/ 417987 w 638472"/>
                  <a:gd name="connsiteY3" fmla="*/ 4743 h 545405"/>
                  <a:gd name="connsiteX4" fmla="*/ 400110 w 638472"/>
                  <a:gd name="connsiteY4" fmla="*/ 0 h 545405"/>
                  <a:gd name="connsiteX5" fmla="*/ 255389 w 638472"/>
                  <a:gd name="connsiteY5" fmla="*/ 0 h 545405"/>
                  <a:gd name="connsiteX6" fmla="*/ 225594 w 638472"/>
                  <a:gd name="connsiteY6" fmla="*/ 16599 h 545405"/>
                  <a:gd name="connsiteX7" fmla="*/ 170259 w 638472"/>
                  <a:gd name="connsiteY7" fmla="*/ 111452 h 545405"/>
                  <a:gd name="connsiteX8" fmla="*/ 183880 w 638472"/>
                  <a:gd name="connsiteY8" fmla="*/ 154136 h 545405"/>
                  <a:gd name="connsiteX9" fmla="*/ 200055 w 638472"/>
                  <a:gd name="connsiteY9" fmla="*/ 158089 h 545405"/>
                  <a:gd name="connsiteX10" fmla="*/ 229850 w 638472"/>
                  <a:gd name="connsiteY10" fmla="*/ 141489 h 545405"/>
                  <a:gd name="connsiteX11" fmla="*/ 275820 w 638472"/>
                  <a:gd name="connsiteY11" fmla="*/ 63235 h 545405"/>
                  <a:gd name="connsiteX12" fmla="*/ 326047 w 638472"/>
                  <a:gd name="connsiteY12" fmla="*/ 63235 h 545405"/>
                  <a:gd name="connsiteX13" fmla="*/ 175367 w 638472"/>
                  <a:gd name="connsiteY13" fmla="*/ 324082 h 545405"/>
                  <a:gd name="connsiteX14" fmla="*/ 34052 w 638472"/>
                  <a:gd name="connsiteY14" fmla="*/ 324082 h 545405"/>
                  <a:gd name="connsiteX15" fmla="*/ 0 w 638472"/>
                  <a:gd name="connsiteY15" fmla="*/ 355699 h 545405"/>
                  <a:gd name="connsiteX16" fmla="*/ 34052 w 638472"/>
                  <a:gd name="connsiteY16" fmla="*/ 387317 h 545405"/>
                  <a:gd name="connsiteX17" fmla="*/ 195798 w 638472"/>
                  <a:gd name="connsiteY17" fmla="*/ 387317 h 545405"/>
                  <a:gd name="connsiteX18" fmla="*/ 225594 w 638472"/>
                  <a:gd name="connsiteY18" fmla="*/ 370718 h 545405"/>
                  <a:gd name="connsiteX19" fmla="*/ 285184 w 638472"/>
                  <a:gd name="connsiteY19" fmla="*/ 268751 h 545405"/>
                  <a:gd name="connsiteX20" fmla="*/ 383084 w 638472"/>
                  <a:gd name="connsiteY20" fmla="*/ 353328 h 545405"/>
                  <a:gd name="connsiteX21" fmla="*/ 375422 w 638472"/>
                  <a:gd name="connsiteY21" fmla="*/ 512207 h 545405"/>
                  <a:gd name="connsiteX22" fmla="*/ 406920 w 638472"/>
                  <a:gd name="connsiteY22" fmla="*/ 545406 h 545405"/>
                  <a:gd name="connsiteX23" fmla="*/ 408623 w 638472"/>
                  <a:gd name="connsiteY23" fmla="*/ 545406 h 545405"/>
                  <a:gd name="connsiteX24" fmla="*/ 442674 w 638472"/>
                  <a:gd name="connsiteY24" fmla="*/ 515369 h 545405"/>
                  <a:gd name="connsiteX25" fmla="*/ 451187 w 638472"/>
                  <a:gd name="connsiteY25" fmla="*/ 341471 h 545405"/>
                  <a:gd name="connsiteX26" fmla="*/ 440121 w 638472"/>
                  <a:gd name="connsiteY26" fmla="*/ 316968 h 545405"/>
                  <a:gd name="connsiteX27" fmla="*/ 357545 w 638472"/>
                  <a:gd name="connsiteY27" fmla="*/ 245828 h 545405"/>
                  <a:gd name="connsiteX28" fmla="*/ 444377 w 638472"/>
                  <a:gd name="connsiteY28" fmla="*/ 95644 h 545405"/>
                  <a:gd name="connsiteX29" fmla="*/ 543127 w 638472"/>
                  <a:gd name="connsiteY29" fmla="*/ 153346 h 545405"/>
                  <a:gd name="connsiteX30" fmla="*/ 570369 w 638472"/>
                  <a:gd name="connsiteY30" fmla="*/ 157298 h 545405"/>
                  <a:gd name="connsiteX31" fmla="*/ 591651 w 638472"/>
                  <a:gd name="connsiteY31" fmla="*/ 141489 h 545405"/>
                  <a:gd name="connsiteX32" fmla="*/ 638473 w 638472"/>
                  <a:gd name="connsiteY32" fmla="*/ 58493 h 545405"/>
                  <a:gd name="connsiteX33" fmla="*/ 624852 w 638472"/>
                  <a:gd name="connsiteY33" fmla="*/ 15809 h 545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638472" h="545405">
                    <a:moveTo>
                      <a:pt x="624852" y="15809"/>
                    </a:moveTo>
                    <a:cubicBezTo>
                      <a:pt x="607826" y="7904"/>
                      <a:pt x="587395" y="13438"/>
                      <a:pt x="578882" y="29246"/>
                    </a:cubicBezTo>
                    <a:lnTo>
                      <a:pt x="549086" y="81416"/>
                    </a:lnTo>
                    <a:lnTo>
                      <a:pt x="417987" y="4743"/>
                    </a:lnTo>
                    <a:cubicBezTo>
                      <a:pt x="412879" y="1581"/>
                      <a:pt x="406920" y="0"/>
                      <a:pt x="400110" y="0"/>
                    </a:cubicBezTo>
                    <a:lnTo>
                      <a:pt x="255389" y="0"/>
                    </a:lnTo>
                    <a:cubicBezTo>
                      <a:pt x="242620" y="0"/>
                      <a:pt x="231553" y="6324"/>
                      <a:pt x="225594" y="16599"/>
                    </a:cubicBezTo>
                    <a:lnTo>
                      <a:pt x="170259" y="111452"/>
                    </a:lnTo>
                    <a:cubicBezTo>
                      <a:pt x="160895" y="126471"/>
                      <a:pt x="167705" y="146232"/>
                      <a:pt x="183880" y="154136"/>
                    </a:cubicBezTo>
                    <a:cubicBezTo>
                      <a:pt x="188988" y="156508"/>
                      <a:pt x="194947" y="158089"/>
                      <a:pt x="200055" y="158089"/>
                    </a:cubicBezTo>
                    <a:cubicBezTo>
                      <a:pt x="211973" y="158089"/>
                      <a:pt x="223891" y="151765"/>
                      <a:pt x="229850" y="141489"/>
                    </a:cubicBezTo>
                    <a:lnTo>
                      <a:pt x="275820" y="63235"/>
                    </a:lnTo>
                    <a:lnTo>
                      <a:pt x="326047" y="63235"/>
                    </a:lnTo>
                    <a:lnTo>
                      <a:pt x="175367" y="324082"/>
                    </a:lnTo>
                    <a:lnTo>
                      <a:pt x="34052" y="324082"/>
                    </a:lnTo>
                    <a:cubicBezTo>
                      <a:pt x="15323" y="324082"/>
                      <a:pt x="0" y="338310"/>
                      <a:pt x="0" y="355699"/>
                    </a:cubicBezTo>
                    <a:cubicBezTo>
                      <a:pt x="0" y="373089"/>
                      <a:pt x="15323" y="387317"/>
                      <a:pt x="34052" y="387317"/>
                    </a:cubicBezTo>
                    <a:lnTo>
                      <a:pt x="195798" y="387317"/>
                    </a:lnTo>
                    <a:cubicBezTo>
                      <a:pt x="208568" y="387317"/>
                      <a:pt x="219635" y="380993"/>
                      <a:pt x="225594" y="370718"/>
                    </a:cubicBezTo>
                    <a:lnTo>
                      <a:pt x="285184" y="268751"/>
                    </a:lnTo>
                    <a:lnTo>
                      <a:pt x="383084" y="353328"/>
                    </a:lnTo>
                    <a:lnTo>
                      <a:pt x="375422" y="512207"/>
                    </a:lnTo>
                    <a:cubicBezTo>
                      <a:pt x="373719" y="529597"/>
                      <a:pt x="388191" y="544615"/>
                      <a:pt x="406920" y="545406"/>
                    </a:cubicBezTo>
                    <a:cubicBezTo>
                      <a:pt x="407771" y="545406"/>
                      <a:pt x="407771" y="545406"/>
                      <a:pt x="408623" y="545406"/>
                    </a:cubicBezTo>
                    <a:cubicBezTo>
                      <a:pt x="426500" y="545406"/>
                      <a:pt x="441823" y="531968"/>
                      <a:pt x="442674" y="515369"/>
                    </a:cubicBezTo>
                    <a:lnTo>
                      <a:pt x="451187" y="341471"/>
                    </a:lnTo>
                    <a:cubicBezTo>
                      <a:pt x="452039" y="331986"/>
                      <a:pt x="447782" y="323291"/>
                      <a:pt x="440121" y="316968"/>
                    </a:cubicBezTo>
                    <a:lnTo>
                      <a:pt x="357545" y="245828"/>
                    </a:lnTo>
                    <a:lnTo>
                      <a:pt x="444377" y="95644"/>
                    </a:lnTo>
                    <a:lnTo>
                      <a:pt x="543127" y="153346"/>
                    </a:lnTo>
                    <a:cubicBezTo>
                      <a:pt x="550789" y="158089"/>
                      <a:pt x="561005" y="159669"/>
                      <a:pt x="570369" y="157298"/>
                    </a:cubicBezTo>
                    <a:cubicBezTo>
                      <a:pt x="579733" y="154927"/>
                      <a:pt x="587395" y="149394"/>
                      <a:pt x="591651" y="141489"/>
                    </a:cubicBezTo>
                    <a:lnTo>
                      <a:pt x="638473" y="58493"/>
                    </a:lnTo>
                    <a:cubicBezTo>
                      <a:pt x="647837" y="43474"/>
                      <a:pt x="641878" y="24504"/>
                      <a:pt x="624852" y="15809"/>
                    </a:cubicBezTo>
                    <a:close/>
                  </a:path>
                </a:pathLst>
              </a:custGeom>
              <a:grpFill/>
              <a:ln w="8434" cap="flat">
                <a:noFill/>
                <a:prstDash val="solid"/>
                <a:miter/>
              </a:ln>
            </p:spPr>
            <p:txBody>
              <a:bodyPr rtlCol="0" anchor="ctr"/>
              <a:lstStyle/>
              <a:p>
                <a:endParaRPr lang="en-PH"/>
              </a:p>
            </p:txBody>
          </p:sp>
        </p:grpSp>
        <p:sp>
          <p:nvSpPr>
            <p:cNvPr id="25" name="Oval 24">
              <a:extLst>
                <a:ext uri="{FF2B5EF4-FFF2-40B4-BE49-F238E27FC236}">
                  <a16:creationId xmlns:a16="http://schemas.microsoft.com/office/drawing/2014/main" id="{DAC6E3F8-A969-44A8-B2FC-D43BF3A15EFC}"/>
                </a:ext>
              </a:extLst>
            </p:cNvPr>
            <p:cNvSpPr/>
            <p:nvPr/>
          </p:nvSpPr>
          <p:spPr>
            <a:xfrm>
              <a:off x="5650235" y="3070691"/>
              <a:ext cx="1219310" cy="1162946"/>
            </a:xfrm>
            <a:prstGeom prst="ellipse">
              <a:avLst/>
            </a:prstGeom>
            <a:solidFill>
              <a:srgbClr val="CC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a:ln>
                    <a:noFill/>
                  </a:ln>
                  <a:solidFill>
                    <a:srgbClr val="BFBFBF"/>
                  </a:solidFill>
                  <a:effectLst/>
                  <a:latin typeface="Times New Roman" panose="02020603050405020304" pitchFamily="18" charset="0"/>
                  <a:ea typeface="MS Mincho" panose="02020609040205080304" pitchFamily="49" charset="-128"/>
                  <a:cs typeface="MS PGothic" panose="020B0600070205080204" pitchFamily="34" charset="-128"/>
                </a:rPr>
                <a:t> </a:t>
              </a:r>
              <a:endParaRPr lang="en-PH" sz="1050" kern="100">
                <a:effectLst/>
                <a:latin typeface="Times New Roman" panose="02020603050405020304" pitchFamily="18" charset="0"/>
                <a:ea typeface="MS Mincho" panose="02020609040205080304" pitchFamily="49" charset="-128"/>
                <a:cs typeface="MS PGothic" panose="020B0600070205080204" pitchFamily="34" charset="-128"/>
              </a:endParaRPr>
            </a:p>
          </p:txBody>
        </p:sp>
        <p:sp>
          <p:nvSpPr>
            <p:cNvPr id="26" name="Arrow: Right 25">
              <a:extLst>
                <a:ext uri="{FF2B5EF4-FFF2-40B4-BE49-F238E27FC236}">
                  <a16:creationId xmlns:a16="http://schemas.microsoft.com/office/drawing/2014/main" id="{61D43F32-3573-43D6-8717-812D450D85CA}"/>
                </a:ext>
              </a:extLst>
            </p:cNvPr>
            <p:cNvSpPr/>
            <p:nvPr/>
          </p:nvSpPr>
          <p:spPr>
            <a:xfrm rot="1488923">
              <a:off x="2189347" y="2331817"/>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27" name="Arrow: Right 26">
              <a:extLst>
                <a:ext uri="{FF2B5EF4-FFF2-40B4-BE49-F238E27FC236}">
                  <a16:creationId xmlns:a16="http://schemas.microsoft.com/office/drawing/2014/main" id="{9F359930-9C53-47C9-9924-8860447A3EF4}"/>
                </a:ext>
              </a:extLst>
            </p:cNvPr>
            <p:cNvSpPr/>
            <p:nvPr/>
          </p:nvSpPr>
          <p:spPr>
            <a:xfrm rot="1534282">
              <a:off x="4328770" y="3786481"/>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dirty="0"/>
            </a:p>
          </p:txBody>
        </p:sp>
        <p:sp>
          <p:nvSpPr>
            <p:cNvPr id="28" name="Arrow: Right 27">
              <a:extLst>
                <a:ext uri="{FF2B5EF4-FFF2-40B4-BE49-F238E27FC236}">
                  <a16:creationId xmlns:a16="http://schemas.microsoft.com/office/drawing/2014/main" id="{A417B04D-6119-4C9D-8F8C-8CC16E387B36}"/>
                </a:ext>
              </a:extLst>
            </p:cNvPr>
            <p:cNvSpPr/>
            <p:nvPr/>
          </p:nvSpPr>
          <p:spPr>
            <a:xfrm rot="1464104">
              <a:off x="6188568" y="4992569"/>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grpSp>
      <p:sp>
        <p:nvSpPr>
          <p:cNvPr id="34" name="Rectangle 2">
            <a:extLst>
              <a:ext uri="{FF2B5EF4-FFF2-40B4-BE49-F238E27FC236}">
                <a16:creationId xmlns:a16="http://schemas.microsoft.com/office/drawing/2014/main" id="{885F4641-DC91-4F49-B2AD-D470D9240454}"/>
              </a:ext>
            </a:extLst>
          </p:cNvPr>
          <p:cNvSpPr txBox="1">
            <a:spLocks noChangeArrowheads="1"/>
          </p:cNvSpPr>
          <p:nvPr/>
        </p:nvSpPr>
        <p:spPr>
          <a:xfrm>
            <a:off x="638601" y="409098"/>
            <a:ext cx="7696200" cy="745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a:r>
              <a:rPr lang="en-US" sz="3200" b="1" dirty="0"/>
              <a:t>Triggers / </a:t>
            </a:r>
            <a:r>
              <a:rPr lang="en-US" sz="3200" b="1" dirty="0" err="1"/>
              <a:t>Mga</a:t>
            </a:r>
            <a:r>
              <a:rPr lang="en-US" sz="3200" b="1" dirty="0"/>
              <a:t> </a:t>
            </a:r>
            <a:r>
              <a:rPr lang="en-US" sz="3200" b="1" dirty="0" err="1"/>
              <a:t>Tukso</a:t>
            </a:r>
            <a:r>
              <a:rPr lang="en-US" sz="3200" b="1" dirty="0"/>
              <a:t> at Thought Stopping / </a:t>
            </a:r>
            <a:r>
              <a:rPr lang="en-US" sz="3200" b="1" dirty="0" err="1"/>
              <a:t>Pagkontrol</a:t>
            </a:r>
            <a:r>
              <a:rPr lang="en-US" sz="3200" b="1" dirty="0"/>
              <a:t> </a:t>
            </a:r>
            <a:r>
              <a:rPr lang="en-US" sz="3200" b="1" dirty="0" err="1"/>
              <a:t>sa</a:t>
            </a:r>
            <a:r>
              <a:rPr lang="en-US" sz="3200" b="1" dirty="0"/>
              <a:t> </a:t>
            </a:r>
            <a:r>
              <a:rPr lang="en-US" sz="3200" b="1" dirty="0" err="1"/>
              <a:t>Kaisipan</a:t>
            </a:r>
            <a:endParaRPr lang="en-US" sz="3200" b="1" kern="0" dirty="0"/>
          </a:p>
        </p:txBody>
      </p:sp>
      <p:sp>
        <p:nvSpPr>
          <p:cNvPr id="35" name="Rectangle 34">
            <a:extLst>
              <a:ext uri="{FF2B5EF4-FFF2-40B4-BE49-F238E27FC236}">
                <a16:creationId xmlns:a16="http://schemas.microsoft.com/office/drawing/2014/main" id="{F0788063-1448-4810-997D-F87D8C22B3F7}"/>
              </a:ext>
            </a:extLst>
          </p:cNvPr>
          <p:cNvSpPr/>
          <p:nvPr/>
        </p:nvSpPr>
        <p:spPr>
          <a:xfrm>
            <a:off x="639008" y="1427770"/>
            <a:ext cx="2824812" cy="259045"/>
          </a:xfrm>
          <a:prstGeom prst="rect">
            <a:avLst/>
          </a:prstGeom>
        </p:spPr>
        <p:txBody>
          <a:bodyPr wrap="none">
            <a:spAutoFit/>
          </a:bodyPr>
          <a:lstStyle/>
          <a:p>
            <a:pPr>
              <a:lnSpc>
                <a:spcPts val="1305"/>
              </a:lnSpc>
              <a:spcAft>
                <a:spcPts val="200"/>
              </a:spcAft>
            </a:pPr>
            <a:r>
              <a:rPr lang="en-PH" altLang="ja-JP" sz="2800" u="sng" dirty="0" err="1">
                <a:latin typeface="+mj-lt"/>
                <a:ea typeface="Yu Mincho" panose="02020400000000000000" pitchFamily="18" charset="-128"/>
                <a:cs typeface="Times New Roman" panose="02020603050405020304" pitchFamily="18" charset="0"/>
              </a:rPr>
              <a:t>Pagtigil</a:t>
            </a:r>
            <a:r>
              <a:rPr lang="en-PH" altLang="ja-JP" sz="2800" u="sng" dirty="0">
                <a:latin typeface="+mj-lt"/>
                <a:ea typeface="Yu Mincho" panose="02020400000000000000" pitchFamily="18" charset="-128"/>
                <a:cs typeface="Times New Roman" panose="02020603050405020304" pitchFamily="18" charset="0"/>
              </a:rPr>
              <a:t> ng </a:t>
            </a:r>
            <a:r>
              <a:rPr lang="en-PH" altLang="ja-JP" sz="2800" u="sng" dirty="0" err="1">
                <a:latin typeface="+mj-lt"/>
                <a:ea typeface="Yu Mincho" panose="02020400000000000000" pitchFamily="18" charset="-128"/>
                <a:cs typeface="Times New Roman" panose="02020603050405020304" pitchFamily="18" charset="0"/>
              </a:rPr>
              <a:t>daloy</a:t>
            </a:r>
            <a:endParaRPr lang="en-PH" altLang="ja-JP" sz="2800" u="sng" dirty="0">
              <a:latin typeface="+mj-lt"/>
              <a:ea typeface="Yu Mincho" panose="02020400000000000000" pitchFamily="18" charset="-128"/>
              <a:cs typeface="Times New Roman" panose="02020603050405020304" pitchFamily="18" charset="0"/>
            </a:endParaRPr>
          </a:p>
        </p:txBody>
      </p:sp>
      <p:sp>
        <p:nvSpPr>
          <p:cNvPr id="3" name="Slide Number Placeholder 2">
            <a:extLst>
              <a:ext uri="{FF2B5EF4-FFF2-40B4-BE49-F238E27FC236}">
                <a16:creationId xmlns:a16="http://schemas.microsoft.com/office/drawing/2014/main" id="{DB065AFD-3436-4755-85CF-D11FCE29BBB3}"/>
              </a:ext>
            </a:extLst>
          </p:cNvPr>
          <p:cNvSpPr>
            <a:spLocks noGrp="1"/>
          </p:cNvSpPr>
          <p:nvPr>
            <p:ph type="sldNum" sz="quarter" idx="11"/>
          </p:nvPr>
        </p:nvSpPr>
        <p:spPr/>
        <p:txBody>
          <a:bodyPr/>
          <a:lstStyle/>
          <a:p>
            <a:r>
              <a:rPr lang="en-US"/>
              <a:t>8-</a:t>
            </a:r>
            <a:fld id="{D767BB6B-FCC2-41BD-BEB5-B5FC3EC7AD46}" type="slidenum">
              <a:rPr lang="en-US" smtClean="0"/>
              <a:pPr/>
              <a:t>3</a:t>
            </a:fld>
            <a:endParaRPr lang="en-US" dirty="0"/>
          </a:p>
        </p:txBody>
      </p:sp>
    </p:spTree>
    <p:extLst>
      <p:ext uri="{BB962C8B-B14F-4D97-AF65-F5344CB8AC3E}">
        <p14:creationId xmlns:p14="http://schemas.microsoft.com/office/powerpoint/2010/main" val="1326161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638601" y="1338227"/>
            <a:ext cx="7696200" cy="699294"/>
          </a:xfrm>
        </p:spPr>
        <p:txBody>
          <a:bodyPr/>
          <a:lstStyle/>
          <a:p>
            <a:r>
              <a:rPr lang="en-US" sz="2800" u="sng" dirty="0" err="1"/>
              <a:t>Mga</a:t>
            </a:r>
            <a:r>
              <a:rPr lang="en-US" sz="2800" u="sng" dirty="0"/>
              <a:t> Uri ng Triggers/</a:t>
            </a:r>
            <a:r>
              <a:rPr lang="en-US" sz="2800" u="sng" dirty="0" err="1"/>
              <a:t>Tukso</a:t>
            </a:r>
            <a:endParaRPr lang="en-US" sz="2800" u="sng" dirty="0"/>
          </a:p>
        </p:txBody>
      </p:sp>
      <p:sp>
        <p:nvSpPr>
          <p:cNvPr id="92163" name="Rectangle 3"/>
          <p:cNvSpPr>
            <a:spLocks noGrp="1" noChangeArrowheads="1"/>
          </p:cNvSpPr>
          <p:nvPr>
            <p:ph type="body" idx="1"/>
          </p:nvPr>
        </p:nvSpPr>
        <p:spPr>
          <a:xfrm>
            <a:off x="638601" y="2228436"/>
            <a:ext cx="7696200" cy="3220279"/>
          </a:xfrm>
        </p:spPr>
        <p:txBody>
          <a:bodyPr/>
          <a:lstStyle/>
          <a:p>
            <a:pPr>
              <a:buFont typeface="Wingdings" pitchFamily="2" charset="2"/>
              <a:buNone/>
            </a:pPr>
            <a:r>
              <a:rPr lang="en-US" i="1" dirty="0"/>
              <a:t>Ang </a:t>
            </a:r>
            <a:r>
              <a:rPr lang="en-US" i="1" dirty="0" err="1"/>
              <a:t>mga</a:t>
            </a:r>
            <a:r>
              <a:rPr lang="en-US" i="1" dirty="0"/>
              <a:t> triggers/</a:t>
            </a:r>
            <a:r>
              <a:rPr lang="en-US" i="1" dirty="0" err="1"/>
              <a:t>tukso</a:t>
            </a:r>
            <a:r>
              <a:rPr lang="en-US" i="1" dirty="0"/>
              <a:t> ay may </a:t>
            </a:r>
            <a:r>
              <a:rPr lang="en-US" i="1" dirty="0" err="1"/>
              <a:t>kaugnayan</a:t>
            </a:r>
            <a:r>
              <a:rPr lang="en-US" i="1" dirty="0"/>
              <a:t> </a:t>
            </a:r>
            <a:r>
              <a:rPr lang="en-US" i="1" dirty="0" err="1"/>
              <a:t>sa</a:t>
            </a:r>
            <a:r>
              <a:rPr lang="en-US" i="1" dirty="0"/>
              <a:t>:</a:t>
            </a:r>
          </a:p>
          <a:p>
            <a:pPr>
              <a:buClrTx/>
            </a:pPr>
            <a:r>
              <a:rPr lang="en-US" dirty="0" err="1"/>
              <a:t>Mga</a:t>
            </a:r>
            <a:r>
              <a:rPr lang="en-US" dirty="0"/>
              <a:t> Tao</a:t>
            </a:r>
          </a:p>
          <a:p>
            <a:pPr>
              <a:buClrTx/>
            </a:pPr>
            <a:r>
              <a:rPr lang="en-US" dirty="0" err="1"/>
              <a:t>Mga</a:t>
            </a:r>
            <a:r>
              <a:rPr lang="en-US" dirty="0"/>
              <a:t> Lugar</a:t>
            </a:r>
          </a:p>
          <a:p>
            <a:pPr>
              <a:buClrTx/>
            </a:pPr>
            <a:r>
              <a:rPr lang="en-US" dirty="0" err="1"/>
              <a:t>Mga</a:t>
            </a:r>
            <a:r>
              <a:rPr lang="en-US" dirty="0"/>
              <a:t> </a:t>
            </a:r>
            <a:r>
              <a:rPr lang="en-US" dirty="0" err="1"/>
              <a:t>Bagay</a:t>
            </a:r>
            <a:endParaRPr lang="en-US" dirty="0"/>
          </a:p>
          <a:p>
            <a:pPr>
              <a:buClrTx/>
            </a:pPr>
            <a:r>
              <a:rPr lang="en-US" dirty="0" err="1"/>
              <a:t>Mga</a:t>
            </a:r>
            <a:r>
              <a:rPr lang="en-US" dirty="0"/>
              <a:t> </a:t>
            </a:r>
            <a:r>
              <a:rPr lang="en-US" dirty="0" err="1"/>
              <a:t>Pangyayari</a:t>
            </a:r>
            <a:r>
              <a:rPr lang="en-US" dirty="0"/>
              <a:t> o </a:t>
            </a:r>
            <a:r>
              <a:rPr lang="en-US" dirty="0" err="1"/>
              <a:t>sandali</a:t>
            </a:r>
            <a:r>
              <a:rPr lang="en-US" dirty="0"/>
              <a:t> o </a:t>
            </a:r>
            <a:r>
              <a:rPr lang="en-US" dirty="0" err="1"/>
              <a:t>sitwasyon</a:t>
            </a:r>
            <a:endParaRPr lang="en-US" dirty="0"/>
          </a:p>
          <a:p>
            <a:pPr>
              <a:buClrTx/>
            </a:pPr>
            <a:r>
              <a:rPr lang="en-US" dirty="0"/>
              <a:t>Estado ng </a:t>
            </a:r>
            <a:r>
              <a:rPr lang="en-US" dirty="0" err="1"/>
              <a:t>emosyon</a:t>
            </a:r>
            <a:r>
              <a:rPr lang="en-US" dirty="0"/>
              <a:t> o </a:t>
            </a:r>
            <a:r>
              <a:rPr lang="en-US" dirty="0" err="1"/>
              <a:t>damdamin</a:t>
            </a:r>
            <a:endParaRPr lang="en-US" dirty="0"/>
          </a:p>
        </p:txBody>
      </p:sp>
      <p:sp>
        <p:nvSpPr>
          <p:cNvPr id="6" name="Rectangle 2">
            <a:extLst>
              <a:ext uri="{FF2B5EF4-FFF2-40B4-BE49-F238E27FC236}">
                <a16:creationId xmlns:a16="http://schemas.microsoft.com/office/drawing/2014/main" id="{885F4641-DC91-4F49-B2AD-D470D9240454}"/>
              </a:ext>
            </a:extLst>
          </p:cNvPr>
          <p:cNvSpPr txBox="1">
            <a:spLocks noChangeArrowheads="1"/>
          </p:cNvSpPr>
          <p:nvPr/>
        </p:nvSpPr>
        <p:spPr>
          <a:xfrm>
            <a:off x="638601" y="409098"/>
            <a:ext cx="7696200" cy="745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a:r>
              <a:rPr lang="en-US" sz="3200" b="1" dirty="0"/>
              <a:t>Triggers / </a:t>
            </a:r>
            <a:r>
              <a:rPr lang="en-US" sz="3200" b="1" dirty="0" err="1"/>
              <a:t>Mga</a:t>
            </a:r>
            <a:r>
              <a:rPr lang="en-US" sz="3200" b="1" dirty="0"/>
              <a:t> </a:t>
            </a:r>
            <a:r>
              <a:rPr lang="en-US" sz="3200" b="1" dirty="0" err="1"/>
              <a:t>Tukso</a:t>
            </a:r>
            <a:r>
              <a:rPr lang="en-US" sz="3200" b="1" dirty="0"/>
              <a:t> at Thought Stopping / </a:t>
            </a:r>
            <a:r>
              <a:rPr lang="en-US" sz="3200" b="1" dirty="0" err="1"/>
              <a:t>Pagkontrol</a:t>
            </a:r>
            <a:r>
              <a:rPr lang="en-US" sz="3200" b="1" dirty="0"/>
              <a:t> </a:t>
            </a:r>
            <a:r>
              <a:rPr lang="en-US" sz="3200" b="1" dirty="0" err="1"/>
              <a:t>sa</a:t>
            </a:r>
            <a:r>
              <a:rPr lang="en-US" sz="3200" b="1" dirty="0"/>
              <a:t> </a:t>
            </a:r>
            <a:r>
              <a:rPr lang="en-US" sz="3200" b="1" dirty="0" err="1"/>
              <a:t>Kaisipan</a:t>
            </a:r>
            <a:endParaRPr lang="en-US" sz="3200" b="1" kern="0" dirty="0"/>
          </a:p>
        </p:txBody>
      </p:sp>
      <p:sp>
        <p:nvSpPr>
          <p:cNvPr id="3" name="Slide Number Placeholder 2">
            <a:extLst>
              <a:ext uri="{FF2B5EF4-FFF2-40B4-BE49-F238E27FC236}">
                <a16:creationId xmlns:a16="http://schemas.microsoft.com/office/drawing/2014/main" id="{798CC092-25A5-4D56-AA9D-8040464CFE67}"/>
              </a:ext>
            </a:extLst>
          </p:cNvPr>
          <p:cNvSpPr>
            <a:spLocks noGrp="1"/>
          </p:cNvSpPr>
          <p:nvPr>
            <p:ph type="sldNum" sz="quarter" idx="11"/>
          </p:nvPr>
        </p:nvSpPr>
        <p:spPr/>
        <p:txBody>
          <a:bodyPr/>
          <a:lstStyle/>
          <a:p>
            <a:r>
              <a:rPr lang="en-US"/>
              <a:t>8-</a:t>
            </a:r>
            <a:fld id="{A469AEAF-452D-49F6-B6E3-B34C95A71E90}"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838200"/>
            <a:ext cx="7696200" cy="762000"/>
          </a:xfrm>
        </p:spPr>
        <p:txBody>
          <a:bodyPr/>
          <a:lstStyle/>
          <a:p>
            <a:r>
              <a:rPr kumimoji="1" lang="en-US" altLang="ja-JP" u="sng" dirty="0" err="1"/>
              <a:t>Mga</a:t>
            </a:r>
            <a:r>
              <a:rPr kumimoji="1" lang="en-US" altLang="ja-JP" u="sng" dirty="0"/>
              <a:t> </a:t>
            </a:r>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1752600"/>
            <a:ext cx="7696200" cy="4953000"/>
          </a:xfrm>
        </p:spPr>
        <p:txBody>
          <a:bodyPr/>
          <a:lstStyle/>
          <a:p>
            <a:pPr>
              <a:buClrTx/>
            </a:pPr>
            <a:r>
              <a:rPr kumimoji="1" lang="en-US" altLang="ja-JP" sz="2400" i="1" dirty="0" err="1"/>
              <a:t>Ano</a:t>
            </a:r>
            <a:r>
              <a:rPr kumimoji="1" lang="en-US" altLang="ja-JP" sz="2400" i="1" dirty="0"/>
              <a:t> ang </a:t>
            </a:r>
            <a:r>
              <a:rPr kumimoji="1" lang="en-US" altLang="ja-JP" sz="2400" i="1" dirty="0" err="1"/>
              <a:t>mga</a:t>
            </a:r>
            <a:r>
              <a:rPr kumimoji="1" lang="en-US" altLang="ja-JP" sz="2400" i="1" dirty="0"/>
              <a:t> </a:t>
            </a:r>
            <a:r>
              <a:rPr kumimoji="1" lang="en-US" altLang="ja-JP" sz="2400" i="1" dirty="0" err="1"/>
              <a:t>halimbawa</a:t>
            </a:r>
            <a:r>
              <a:rPr kumimoji="1" lang="en-US" altLang="ja-JP" sz="2400" i="1" dirty="0"/>
              <a:t> ng </a:t>
            </a:r>
            <a:r>
              <a:rPr kumimoji="1" lang="en-US" altLang="ja-JP" sz="2400" i="1" dirty="0" err="1"/>
              <a:t>mga</a:t>
            </a:r>
            <a:r>
              <a:rPr kumimoji="1" lang="en-US" altLang="ja-JP" sz="2400" i="1" dirty="0"/>
              <a:t> </a:t>
            </a:r>
            <a:r>
              <a:rPr kumimoji="1" lang="en-US" altLang="ja-JP" sz="2400" i="1" dirty="0" err="1"/>
              <a:t>tukso</a:t>
            </a:r>
            <a:r>
              <a:rPr kumimoji="1" lang="en-US" altLang="ja-JP" sz="2400" i="1" dirty="0"/>
              <a:t> </a:t>
            </a:r>
            <a:r>
              <a:rPr kumimoji="1" lang="en-US" altLang="ja-JP" sz="2400" i="1" dirty="0" err="1"/>
              <a:t>sa</a:t>
            </a:r>
            <a:r>
              <a:rPr kumimoji="1" lang="en-US" altLang="ja-JP" sz="2400" i="1" dirty="0"/>
              <a:t> </a:t>
            </a:r>
            <a:r>
              <a:rPr kumimoji="1" lang="en-US" altLang="ja-JP" sz="2400" i="1" dirty="0" err="1"/>
              <a:t>bawat</a:t>
            </a:r>
            <a:r>
              <a:rPr kumimoji="1" lang="en-US" altLang="ja-JP" sz="2400" i="1" dirty="0"/>
              <a:t> </a:t>
            </a:r>
            <a:r>
              <a:rPr kumimoji="1" lang="en-US" altLang="ja-JP" sz="2400" i="1" dirty="0" err="1"/>
              <a:t>kategorya</a:t>
            </a:r>
            <a:r>
              <a:rPr kumimoji="1" lang="en-US" altLang="ja-JP" sz="2400" i="1" dirty="0"/>
              <a:t> </a:t>
            </a:r>
            <a:r>
              <a:rPr kumimoji="1" lang="en-US" altLang="ja-JP" sz="2400" i="1" dirty="0" err="1"/>
              <a:t>na</a:t>
            </a:r>
            <a:r>
              <a:rPr kumimoji="1" lang="en-US" altLang="ja-JP" sz="2400" i="1" dirty="0"/>
              <a:t> </a:t>
            </a:r>
            <a:r>
              <a:rPr kumimoji="1" lang="en-US" altLang="ja-JP" sz="2400" i="1" dirty="0" err="1"/>
              <a:t>humahantong</a:t>
            </a:r>
            <a:r>
              <a:rPr kumimoji="1" lang="en-US" altLang="ja-JP" sz="2400" i="1" dirty="0"/>
              <a:t> </a:t>
            </a:r>
            <a:r>
              <a:rPr kumimoji="1" lang="en-US" altLang="ja-JP" sz="2400" i="1" dirty="0" err="1"/>
              <a:t>sa</a:t>
            </a:r>
            <a:r>
              <a:rPr kumimoji="1" lang="en-US" altLang="ja-JP" sz="2400" i="1" dirty="0"/>
              <a:t> </a:t>
            </a:r>
            <a:r>
              <a:rPr kumimoji="1" lang="en-US" altLang="ja-JP" sz="2400" i="1" dirty="0" err="1"/>
              <a:t>pag-iisip</a:t>
            </a:r>
            <a:r>
              <a:rPr kumimoji="1" lang="en-US" altLang="ja-JP" sz="2400" i="1" dirty="0"/>
              <a:t> </a:t>
            </a:r>
            <a:r>
              <a:rPr kumimoji="1" lang="en-US" altLang="ja-JP" sz="2400" i="1" dirty="0" err="1"/>
              <a:t>na</a:t>
            </a:r>
            <a:r>
              <a:rPr kumimoji="1" lang="en-US" altLang="ja-JP" sz="2400" i="1" dirty="0"/>
              <a:t> </a:t>
            </a:r>
            <a:r>
              <a:rPr kumimoji="1" lang="en-US" altLang="ja-JP" sz="2400" i="1" dirty="0" err="1"/>
              <a:t>gumamit</a:t>
            </a:r>
            <a:r>
              <a:rPr kumimoji="1" lang="en-US" altLang="ja-JP" sz="2400" i="1" dirty="0"/>
              <a:t>?</a:t>
            </a:r>
          </a:p>
          <a:p>
            <a:pPr lvl="1">
              <a:buClrTx/>
            </a:pPr>
            <a:r>
              <a:rPr kumimoji="1" lang="en-US" altLang="ja-JP" sz="2400" i="1" dirty="0"/>
              <a:t>Tao</a:t>
            </a:r>
          </a:p>
          <a:p>
            <a:pPr lvl="1">
              <a:buClrTx/>
            </a:pPr>
            <a:r>
              <a:rPr kumimoji="1" lang="en-US" altLang="ja-JP" sz="2400" i="1" dirty="0"/>
              <a:t>Lugar</a:t>
            </a:r>
          </a:p>
          <a:p>
            <a:pPr lvl="1">
              <a:buClrTx/>
            </a:pPr>
            <a:r>
              <a:rPr kumimoji="1" lang="en-US" altLang="ja-JP" sz="2400" i="1" dirty="0" err="1"/>
              <a:t>Bagay</a:t>
            </a:r>
            <a:endParaRPr kumimoji="1" lang="en-US" altLang="ja-JP" sz="2400" i="1" dirty="0"/>
          </a:p>
          <a:p>
            <a:pPr lvl="1">
              <a:buClrTx/>
            </a:pPr>
            <a:r>
              <a:rPr kumimoji="1" lang="en-US" altLang="ja-JP" sz="2400" i="1" dirty="0" err="1"/>
              <a:t>Pangyayari</a:t>
            </a:r>
            <a:r>
              <a:rPr kumimoji="1" lang="en-US" altLang="ja-JP" sz="2400" i="1" dirty="0"/>
              <a:t> / </a:t>
            </a:r>
            <a:r>
              <a:rPr kumimoji="1" lang="en-US" altLang="ja-JP" sz="2400" i="1" dirty="0" err="1"/>
              <a:t>sitwasyon</a:t>
            </a:r>
            <a:r>
              <a:rPr kumimoji="1" lang="en-US" altLang="ja-JP" sz="2400" i="1" dirty="0"/>
              <a:t> o </a:t>
            </a:r>
            <a:r>
              <a:rPr kumimoji="1" lang="en-US" altLang="ja-JP" sz="2400" i="1" dirty="0" err="1"/>
              <a:t>sandali</a:t>
            </a:r>
            <a:endParaRPr kumimoji="1" lang="en-US" altLang="ja-JP" sz="2400" i="1" dirty="0"/>
          </a:p>
          <a:p>
            <a:pPr lvl="1">
              <a:buClrTx/>
            </a:pPr>
            <a:r>
              <a:rPr kumimoji="1" lang="en-US" altLang="ja-JP" sz="2400" i="1" dirty="0"/>
              <a:t>Estado ng </a:t>
            </a:r>
            <a:r>
              <a:rPr kumimoji="1" lang="en-US" altLang="ja-JP" sz="2400" i="1" dirty="0" err="1"/>
              <a:t>emosyon</a:t>
            </a:r>
            <a:r>
              <a:rPr kumimoji="1" lang="en-US" altLang="ja-JP" sz="2400" i="1" dirty="0"/>
              <a:t> o </a:t>
            </a:r>
            <a:r>
              <a:rPr kumimoji="1" lang="en-US" altLang="ja-JP" sz="2400" i="1" dirty="0" err="1"/>
              <a:t>damdamin</a:t>
            </a:r>
            <a:endParaRPr kumimoji="1" lang="en-US" altLang="ja-JP" sz="2400" i="1" dirty="0"/>
          </a:p>
          <a:p>
            <a:pPr marL="342900" lvl="1" indent="-342900">
              <a:buClrTx/>
              <a:buFont typeface="Wingdings" pitchFamily="2" charset="2"/>
              <a:buChar char="§"/>
            </a:pPr>
            <a:r>
              <a:rPr kumimoji="1" lang="en-US" altLang="ja-JP" sz="2400" i="1" dirty="0" err="1">
                <a:ea typeface="+mn-ea"/>
                <a:cs typeface="+mn-cs"/>
              </a:rPr>
              <a:t>Ano-ano</a:t>
            </a:r>
            <a:r>
              <a:rPr kumimoji="1" lang="en-US" altLang="ja-JP" sz="2400" i="1" dirty="0">
                <a:ea typeface="+mn-ea"/>
                <a:cs typeface="+mn-cs"/>
              </a:rPr>
              <a:t> ang </a:t>
            </a:r>
            <a:r>
              <a:rPr kumimoji="1" lang="en-US" altLang="ja-JP" sz="2400" i="1" dirty="0" err="1">
                <a:ea typeface="+mn-ea"/>
                <a:cs typeface="+mn-cs"/>
              </a:rPr>
              <a:t>mga</a:t>
            </a:r>
            <a:r>
              <a:rPr kumimoji="1" lang="en-US" altLang="ja-JP" sz="2400" i="1" dirty="0">
                <a:ea typeface="+mn-ea"/>
                <a:cs typeface="+mn-cs"/>
              </a:rPr>
              <a:t> </a:t>
            </a:r>
            <a:r>
              <a:rPr kumimoji="1" lang="en-US" altLang="ja-JP" sz="2400" i="1" dirty="0" err="1">
                <a:ea typeface="+mn-ea"/>
                <a:cs typeface="+mn-cs"/>
              </a:rPr>
              <a:t>pamamaraan</a:t>
            </a:r>
            <a:r>
              <a:rPr kumimoji="1" lang="en-US" altLang="ja-JP" sz="2400" i="1" dirty="0">
                <a:ea typeface="+mn-ea"/>
                <a:cs typeface="+mn-cs"/>
              </a:rPr>
              <a:t> para </a:t>
            </a:r>
            <a:r>
              <a:rPr kumimoji="1" lang="en-US" altLang="ja-JP" sz="2400" i="1" dirty="0" err="1">
                <a:ea typeface="+mn-ea"/>
                <a:cs typeface="+mn-cs"/>
              </a:rPr>
              <a:t>maiwasan</a:t>
            </a:r>
            <a:r>
              <a:rPr kumimoji="1" lang="en-US" altLang="ja-JP" sz="2400" i="1" dirty="0">
                <a:ea typeface="+mn-ea"/>
                <a:cs typeface="+mn-cs"/>
              </a:rPr>
              <a:t> ang </a:t>
            </a:r>
            <a:r>
              <a:rPr kumimoji="1" lang="en-US" altLang="ja-JP" sz="2400" i="1" dirty="0" err="1">
                <a:ea typeface="+mn-ea"/>
                <a:cs typeface="+mn-cs"/>
              </a:rPr>
              <a:t>mga</a:t>
            </a:r>
            <a:r>
              <a:rPr kumimoji="1" lang="en-US" altLang="ja-JP" sz="2400" i="1" dirty="0">
                <a:ea typeface="+mn-ea"/>
                <a:cs typeface="+mn-cs"/>
              </a:rPr>
              <a:t> </a:t>
            </a:r>
            <a:r>
              <a:rPr kumimoji="1" lang="en-US" altLang="ja-JP" sz="2400" i="1" dirty="0" err="1">
                <a:ea typeface="+mn-ea"/>
                <a:cs typeface="+mn-cs"/>
              </a:rPr>
              <a:t>tukso</a:t>
            </a:r>
            <a:r>
              <a:rPr kumimoji="1" lang="en-US" altLang="ja-JP" sz="2400" i="1" dirty="0">
                <a:ea typeface="+mn-ea"/>
                <a:cs typeface="+mn-cs"/>
              </a:rPr>
              <a:t>?</a:t>
            </a:r>
          </a:p>
        </p:txBody>
      </p:sp>
      <p:sp>
        <p:nvSpPr>
          <p:cNvPr id="5" name="Slide Number Placeholder 4">
            <a:extLst>
              <a:ext uri="{FF2B5EF4-FFF2-40B4-BE49-F238E27FC236}">
                <a16:creationId xmlns:a16="http://schemas.microsoft.com/office/drawing/2014/main" id="{6DE2D615-45C2-4846-A80E-997568070A2F}"/>
              </a:ext>
            </a:extLst>
          </p:cNvPr>
          <p:cNvSpPr>
            <a:spLocks noGrp="1"/>
          </p:cNvSpPr>
          <p:nvPr>
            <p:ph type="sldNum" sz="quarter" idx="11"/>
          </p:nvPr>
        </p:nvSpPr>
        <p:spPr/>
        <p:txBody>
          <a:bodyPr/>
          <a:lstStyle/>
          <a:p>
            <a:r>
              <a:rPr lang="en-US"/>
              <a:t>8-</a:t>
            </a:r>
            <a:fld id="{A469AEAF-452D-49F6-B6E3-B34C95A71E90}" type="slidenum">
              <a:rPr lang="en-US" smtClean="0"/>
              <a:pPr/>
              <a:t>5</a:t>
            </a:fld>
            <a:endParaRPr lang="en-US" dirty="0"/>
          </a:p>
        </p:txBody>
      </p:sp>
    </p:spTree>
    <p:extLst>
      <p:ext uri="{BB962C8B-B14F-4D97-AF65-F5344CB8AC3E}">
        <p14:creationId xmlns:p14="http://schemas.microsoft.com/office/powerpoint/2010/main" val="78391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831991" y="1504284"/>
            <a:ext cx="7696200" cy="476250"/>
          </a:xfrm>
        </p:spPr>
        <p:txBody>
          <a:bodyPr/>
          <a:lstStyle/>
          <a:p>
            <a:r>
              <a:rPr lang="en-US" sz="2800" u="sng" dirty="0"/>
              <a:t>Triggers – </a:t>
            </a:r>
            <a:r>
              <a:rPr lang="en-US" sz="2800" i="1" u="sng" dirty="0" err="1"/>
              <a:t>Mga</a:t>
            </a:r>
            <a:r>
              <a:rPr lang="en-US" sz="2800" i="1" u="sng" dirty="0"/>
              <a:t> Tao</a:t>
            </a:r>
            <a:endParaRPr lang="en-US" sz="2800" u="sng" dirty="0"/>
          </a:p>
        </p:txBody>
      </p:sp>
      <p:sp>
        <p:nvSpPr>
          <p:cNvPr id="28683" name="Rectangle 11"/>
          <p:cNvSpPr>
            <a:spLocks noGrp="1" noChangeArrowheads="1"/>
          </p:cNvSpPr>
          <p:nvPr>
            <p:ph type="body" idx="1"/>
          </p:nvPr>
        </p:nvSpPr>
        <p:spPr>
          <a:xfrm>
            <a:off x="867551" y="1980534"/>
            <a:ext cx="5810250" cy="4030217"/>
          </a:xfrm>
        </p:spPr>
        <p:txBody>
          <a:bodyPr/>
          <a:lstStyle/>
          <a:p>
            <a:pPr>
              <a:buClrTx/>
            </a:pPr>
            <a:r>
              <a:rPr lang="en-US" sz="2400" dirty="0" err="1"/>
              <a:t>Mga</a:t>
            </a:r>
            <a:r>
              <a:rPr lang="en-US" sz="2400" dirty="0"/>
              <a:t> </a:t>
            </a:r>
            <a:r>
              <a:rPr lang="en-US" sz="2400" dirty="0" err="1"/>
              <a:t>kaibigan</a:t>
            </a:r>
            <a:r>
              <a:rPr lang="en-US" sz="2400" dirty="0"/>
              <a:t> o </a:t>
            </a:r>
            <a:r>
              <a:rPr lang="en-US" sz="2400" dirty="0" err="1"/>
              <a:t>kapamilya</a:t>
            </a:r>
            <a:r>
              <a:rPr lang="en-US" sz="2400" dirty="0"/>
              <a:t> </a:t>
            </a:r>
            <a:r>
              <a:rPr lang="en-US" sz="2400" dirty="0" err="1"/>
              <a:t>na</a:t>
            </a:r>
            <a:r>
              <a:rPr lang="en-US" sz="2400" dirty="0"/>
              <a:t> </a:t>
            </a:r>
            <a:r>
              <a:rPr lang="en-US" sz="2400" dirty="0" err="1"/>
              <a:t>gumagamit</a:t>
            </a:r>
            <a:r>
              <a:rPr lang="en-US" sz="2400" dirty="0"/>
              <a:t>/</a:t>
            </a:r>
            <a:r>
              <a:rPr lang="en-US" sz="2400" dirty="0" err="1"/>
              <a:t>nagtutulak</a:t>
            </a:r>
            <a:r>
              <a:rPr lang="en-US" sz="2400" dirty="0"/>
              <a:t> ng </a:t>
            </a:r>
            <a:r>
              <a:rPr lang="en-US" sz="2400" dirty="0" err="1"/>
              <a:t>droga</a:t>
            </a:r>
            <a:endParaRPr lang="en-US" sz="2400" dirty="0"/>
          </a:p>
          <a:p>
            <a:pPr>
              <a:buClrTx/>
            </a:pPr>
            <a:r>
              <a:rPr lang="en-US" sz="2400" dirty="0" err="1"/>
              <a:t>Mga</a:t>
            </a:r>
            <a:r>
              <a:rPr lang="en-US" sz="2400" dirty="0"/>
              <a:t> </a:t>
            </a:r>
            <a:r>
              <a:rPr lang="en-US" sz="2400" dirty="0" err="1"/>
              <a:t>nagtutulak</a:t>
            </a:r>
            <a:r>
              <a:rPr lang="en-US" sz="2400" dirty="0"/>
              <a:t>/</a:t>
            </a:r>
            <a:r>
              <a:rPr lang="en-US" sz="2400" dirty="0" err="1"/>
              <a:t>nagbebenta</a:t>
            </a:r>
            <a:r>
              <a:rPr lang="en-US" sz="2400" dirty="0"/>
              <a:t> ng </a:t>
            </a:r>
            <a:r>
              <a:rPr lang="en-US" sz="2400" dirty="0" err="1"/>
              <a:t>droga</a:t>
            </a:r>
            <a:endParaRPr lang="en-US" sz="2400" dirty="0"/>
          </a:p>
          <a:p>
            <a:pPr>
              <a:buClrTx/>
            </a:pPr>
            <a:r>
              <a:rPr lang="en-US" sz="2400" dirty="0" err="1"/>
              <a:t>Kalungkutan</a:t>
            </a:r>
            <a:r>
              <a:rPr lang="en-US" sz="2400" dirty="0"/>
              <a:t> </a:t>
            </a:r>
            <a:r>
              <a:rPr lang="en-US" sz="2400" dirty="0" err="1"/>
              <a:t>dahil</a:t>
            </a:r>
            <a:r>
              <a:rPr lang="en-US" sz="2400" dirty="0"/>
              <a:t> </a:t>
            </a:r>
            <a:r>
              <a:rPr lang="en-US" sz="2400" dirty="0" err="1"/>
              <a:t>walang</a:t>
            </a:r>
            <a:r>
              <a:rPr lang="en-US" sz="2400" dirty="0"/>
              <a:t> mahal </a:t>
            </a:r>
            <a:r>
              <a:rPr lang="en-US" sz="2400" dirty="0" err="1"/>
              <a:t>sa</a:t>
            </a:r>
            <a:r>
              <a:rPr lang="en-US" sz="2400" dirty="0"/>
              <a:t> </a:t>
            </a:r>
            <a:r>
              <a:rPr lang="en-US" sz="2400" dirty="0" err="1"/>
              <a:t>buhay</a:t>
            </a:r>
            <a:r>
              <a:rPr lang="en-US" sz="2400" dirty="0"/>
              <a:t> o significant others</a:t>
            </a:r>
          </a:p>
          <a:p>
            <a:pPr>
              <a:buClrTx/>
            </a:pPr>
            <a:r>
              <a:rPr lang="en-US" sz="2400" dirty="0"/>
              <a:t>Partner </a:t>
            </a:r>
            <a:r>
              <a:rPr lang="en-US" sz="2400" dirty="0" err="1"/>
              <a:t>sa</a:t>
            </a:r>
            <a:r>
              <a:rPr lang="en-US" sz="2400" dirty="0"/>
              <a:t> drug-related sexual activity</a:t>
            </a:r>
          </a:p>
          <a:p>
            <a:pPr>
              <a:buClrTx/>
            </a:pPr>
            <a:r>
              <a:rPr lang="en-US" sz="2400" dirty="0" err="1"/>
              <a:t>Mga</a:t>
            </a:r>
            <a:r>
              <a:rPr lang="en-US" sz="2400" dirty="0"/>
              <a:t> </a:t>
            </a:r>
            <a:r>
              <a:rPr lang="en-US" sz="2400" dirty="0" err="1"/>
              <a:t>taong</a:t>
            </a:r>
            <a:r>
              <a:rPr lang="en-US" sz="2400" dirty="0"/>
              <a:t> nag-</a:t>
            </a:r>
            <a:r>
              <a:rPr lang="en-US" sz="2400" dirty="0" err="1"/>
              <a:t>uusap</a:t>
            </a:r>
            <a:r>
              <a:rPr lang="en-US" sz="2400" dirty="0"/>
              <a:t> </a:t>
            </a:r>
            <a:r>
              <a:rPr lang="en-US" sz="2400" dirty="0" err="1"/>
              <a:t>tungkol</a:t>
            </a:r>
            <a:r>
              <a:rPr lang="en-US" sz="2400" dirty="0"/>
              <a:t> </a:t>
            </a:r>
            <a:r>
              <a:rPr lang="en-US" sz="2400" dirty="0" err="1"/>
              <a:t>sa</a:t>
            </a:r>
            <a:r>
              <a:rPr lang="en-US" sz="2400" dirty="0"/>
              <a:t> </a:t>
            </a:r>
            <a:r>
              <a:rPr lang="en-US" sz="2400" dirty="0" err="1"/>
              <a:t>paggamit</a:t>
            </a:r>
            <a:r>
              <a:rPr lang="en-US" sz="2400" dirty="0"/>
              <a:t> ng </a:t>
            </a:r>
            <a:r>
              <a:rPr lang="en-US" sz="2400" dirty="0" err="1"/>
              <a:t>droga</a:t>
            </a:r>
            <a:endParaRPr lang="en-US" sz="2400" dirty="0"/>
          </a:p>
        </p:txBody>
      </p:sp>
      <p:pic>
        <p:nvPicPr>
          <p:cNvPr id="28680" name="Picture 8" descr="Partying group of people"/>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6827838" y="2829718"/>
            <a:ext cx="1663700" cy="3160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Rectangle 2">
            <a:extLst>
              <a:ext uri="{FF2B5EF4-FFF2-40B4-BE49-F238E27FC236}">
                <a16:creationId xmlns:a16="http://schemas.microsoft.com/office/drawing/2014/main" id="{66E56596-00FB-4EDF-BC7E-7BB30DB70B30}"/>
              </a:ext>
            </a:extLst>
          </p:cNvPr>
          <p:cNvSpPr txBox="1">
            <a:spLocks noChangeArrowheads="1"/>
          </p:cNvSpPr>
          <p:nvPr/>
        </p:nvSpPr>
        <p:spPr bwMode="auto">
          <a:xfrm>
            <a:off x="533400" y="277745"/>
            <a:ext cx="7696200" cy="866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a:r>
              <a:rPr lang="en-US" sz="3200" b="1" dirty="0"/>
              <a:t>Triggers / </a:t>
            </a:r>
            <a:r>
              <a:rPr lang="en-US" sz="3200" b="1" dirty="0" err="1"/>
              <a:t>Mga</a:t>
            </a:r>
            <a:r>
              <a:rPr lang="en-US" sz="3200" b="1" dirty="0"/>
              <a:t> </a:t>
            </a:r>
            <a:r>
              <a:rPr lang="en-US" sz="3200" b="1" dirty="0" err="1"/>
              <a:t>Tukso</a:t>
            </a:r>
            <a:r>
              <a:rPr lang="en-US" sz="3200" b="1" dirty="0"/>
              <a:t> at Thought Stopping / </a:t>
            </a:r>
            <a:r>
              <a:rPr lang="en-US" sz="3200" b="1" dirty="0" err="1"/>
              <a:t>Pagkontrol</a:t>
            </a:r>
            <a:r>
              <a:rPr lang="en-US" sz="3200" b="1" dirty="0"/>
              <a:t> </a:t>
            </a:r>
            <a:r>
              <a:rPr lang="en-US" sz="3200" b="1" dirty="0" err="1"/>
              <a:t>sa</a:t>
            </a:r>
            <a:r>
              <a:rPr lang="en-US" sz="3200" b="1" dirty="0"/>
              <a:t> </a:t>
            </a:r>
            <a:r>
              <a:rPr lang="en-US" sz="3200" b="1" dirty="0" err="1"/>
              <a:t>Kaisipan</a:t>
            </a:r>
            <a:endParaRPr lang="en-US" sz="3200" b="1" kern="0" dirty="0"/>
          </a:p>
        </p:txBody>
      </p:sp>
      <p:sp>
        <p:nvSpPr>
          <p:cNvPr id="3" name="Slide Number Placeholder 2">
            <a:extLst>
              <a:ext uri="{FF2B5EF4-FFF2-40B4-BE49-F238E27FC236}">
                <a16:creationId xmlns:a16="http://schemas.microsoft.com/office/drawing/2014/main" id="{AFA91C55-96ED-49F5-9C47-EFB8324281E5}"/>
              </a:ext>
            </a:extLst>
          </p:cNvPr>
          <p:cNvSpPr>
            <a:spLocks noGrp="1"/>
          </p:cNvSpPr>
          <p:nvPr>
            <p:ph type="sldNum" sz="quarter" idx="11"/>
          </p:nvPr>
        </p:nvSpPr>
        <p:spPr/>
        <p:txBody>
          <a:bodyPr/>
          <a:lstStyle/>
          <a:p>
            <a:r>
              <a:rPr lang="en-US"/>
              <a:t>8-</a:t>
            </a:r>
            <a:fld id="{A469AEAF-452D-49F6-B6E3-B34C95A71E90}"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895350" y="1379676"/>
            <a:ext cx="7696200" cy="741152"/>
          </a:xfrm>
        </p:spPr>
        <p:txBody>
          <a:bodyPr/>
          <a:lstStyle/>
          <a:p>
            <a:r>
              <a:rPr lang="en-US" sz="2800" u="sng" dirty="0"/>
              <a:t>Triggers – </a:t>
            </a:r>
            <a:r>
              <a:rPr lang="en-US" sz="2800" i="1" u="sng" dirty="0" err="1"/>
              <a:t>Mga</a:t>
            </a:r>
            <a:r>
              <a:rPr lang="en-US" sz="2800" i="1" u="sng" dirty="0"/>
              <a:t> Lugar</a:t>
            </a:r>
            <a:endParaRPr lang="en-US" sz="2800" u="sng" dirty="0"/>
          </a:p>
        </p:txBody>
      </p:sp>
      <p:sp>
        <p:nvSpPr>
          <p:cNvPr id="30732" name="Rectangle 12"/>
          <p:cNvSpPr>
            <a:spLocks noGrp="1" noChangeArrowheads="1"/>
          </p:cNvSpPr>
          <p:nvPr>
            <p:ph type="body" idx="1"/>
          </p:nvPr>
        </p:nvSpPr>
        <p:spPr>
          <a:xfrm>
            <a:off x="895350" y="2133600"/>
            <a:ext cx="5200650" cy="3017838"/>
          </a:xfrm>
        </p:spPr>
        <p:txBody>
          <a:bodyPr/>
          <a:lstStyle/>
          <a:p>
            <a:pPr>
              <a:buClrTx/>
            </a:pPr>
            <a:r>
              <a:rPr lang="en-US" sz="2000" dirty="0"/>
              <a:t>Bahay ng </a:t>
            </a:r>
            <a:r>
              <a:rPr lang="en-US" sz="2000" dirty="0" err="1"/>
              <a:t>nagbebenta</a:t>
            </a:r>
            <a:r>
              <a:rPr lang="en-US" sz="2000" dirty="0"/>
              <a:t> ng </a:t>
            </a:r>
            <a:r>
              <a:rPr lang="en-US" sz="2000" dirty="0" err="1"/>
              <a:t>droga</a:t>
            </a:r>
            <a:endParaRPr lang="en-US" sz="2000" dirty="0"/>
          </a:p>
          <a:p>
            <a:pPr>
              <a:buClrTx/>
            </a:pPr>
            <a:r>
              <a:rPr lang="en-US" sz="2000" dirty="0" err="1"/>
              <a:t>Mga</a:t>
            </a:r>
            <a:r>
              <a:rPr lang="en-US" sz="2000" dirty="0"/>
              <a:t> </a:t>
            </a:r>
            <a:r>
              <a:rPr lang="en-US" sz="2000" dirty="0" err="1"/>
              <a:t>inuman</a:t>
            </a:r>
            <a:r>
              <a:rPr lang="en-US" sz="2000" dirty="0"/>
              <a:t> at </a:t>
            </a:r>
            <a:r>
              <a:rPr lang="en-US" sz="2000" dirty="0" err="1"/>
              <a:t>bahay-aliwan</a:t>
            </a:r>
            <a:endParaRPr lang="en-US" sz="2000" dirty="0"/>
          </a:p>
          <a:p>
            <a:pPr>
              <a:buClrTx/>
            </a:pPr>
            <a:r>
              <a:rPr lang="en-US" sz="2000" dirty="0" err="1"/>
              <a:t>Sugalan</a:t>
            </a:r>
            <a:endParaRPr lang="en-US" sz="2000" dirty="0"/>
          </a:p>
          <a:p>
            <a:pPr>
              <a:buClrTx/>
            </a:pPr>
            <a:r>
              <a:rPr lang="en-US" sz="2000" dirty="0" err="1"/>
              <a:t>Mga</a:t>
            </a:r>
            <a:r>
              <a:rPr lang="en-US" sz="2000" dirty="0"/>
              <a:t> </a:t>
            </a:r>
            <a:r>
              <a:rPr lang="en-US" sz="2000" dirty="0" err="1"/>
              <a:t>kapitbahay</a:t>
            </a:r>
            <a:r>
              <a:rPr lang="en-US" sz="2000" dirty="0"/>
              <a:t> </a:t>
            </a:r>
            <a:r>
              <a:rPr lang="en-US" sz="2000" dirty="0" err="1"/>
              <a:t>na</a:t>
            </a:r>
            <a:r>
              <a:rPr lang="en-US" sz="2000" dirty="0"/>
              <a:t> </a:t>
            </a:r>
            <a:r>
              <a:rPr lang="en-US" sz="2000" dirty="0" err="1"/>
              <a:t>gumagamit</a:t>
            </a:r>
            <a:r>
              <a:rPr lang="en-US" sz="2000" dirty="0"/>
              <a:t> ng </a:t>
            </a:r>
            <a:r>
              <a:rPr lang="en-US" sz="2000" dirty="0" err="1"/>
              <a:t>doga</a:t>
            </a:r>
            <a:endParaRPr lang="en-US" sz="2000" dirty="0"/>
          </a:p>
          <a:p>
            <a:pPr>
              <a:buClrTx/>
            </a:pPr>
            <a:r>
              <a:rPr lang="en-US" sz="2000" dirty="0" err="1"/>
              <a:t>Trabaho</a:t>
            </a:r>
            <a:endParaRPr lang="en-US" sz="2000" dirty="0"/>
          </a:p>
          <a:p>
            <a:pPr>
              <a:buClrTx/>
            </a:pPr>
            <a:r>
              <a:rPr lang="en-US" sz="2000" dirty="0" err="1"/>
              <a:t>Mga</a:t>
            </a:r>
            <a:r>
              <a:rPr lang="en-US" sz="2000" dirty="0"/>
              <a:t> </a:t>
            </a:r>
            <a:r>
              <a:rPr lang="en-US" sz="2000" dirty="0" err="1"/>
              <a:t>kanto</a:t>
            </a:r>
            <a:r>
              <a:rPr lang="en-US" sz="2000" dirty="0"/>
              <a:t> at </a:t>
            </a:r>
            <a:r>
              <a:rPr lang="en-US" sz="2000" dirty="0" err="1"/>
              <a:t>eskinita</a:t>
            </a:r>
            <a:endParaRPr lang="en-US" sz="2000" dirty="0"/>
          </a:p>
          <a:p>
            <a:pPr>
              <a:buClrTx/>
            </a:pPr>
            <a:r>
              <a:rPr lang="en-US" sz="2000" dirty="0" err="1"/>
              <a:t>Saan</a:t>
            </a:r>
            <a:r>
              <a:rPr lang="en-US" sz="2000" dirty="0"/>
              <a:t> </a:t>
            </a:r>
            <a:r>
              <a:rPr lang="en-US" sz="2000" dirty="0" err="1"/>
              <a:t>mang</a:t>
            </a:r>
            <a:r>
              <a:rPr lang="en-US" sz="2000" dirty="0"/>
              <a:t> </a:t>
            </a:r>
            <a:r>
              <a:rPr lang="en-US" sz="2000" dirty="0" err="1"/>
              <a:t>lugar</a:t>
            </a:r>
            <a:r>
              <a:rPr lang="en-US" sz="2000" dirty="0"/>
              <a:t> </a:t>
            </a:r>
            <a:r>
              <a:rPr lang="en-US" sz="2000" dirty="0" err="1"/>
              <a:t>na</a:t>
            </a:r>
            <a:r>
              <a:rPr lang="en-US" sz="2000" dirty="0"/>
              <a:t> may </a:t>
            </a:r>
            <a:r>
              <a:rPr lang="en-US" sz="2000" dirty="0" err="1"/>
              <a:t>kaugnayan</a:t>
            </a:r>
            <a:r>
              <a:rPr lang="en-US" sz="2000" dirty="0"/>
              <a:t> </a:t>
            </a:r>
            <a:r>
              <a:rPr lang="en-US" sz="2000" dirty="0" err="1"/>
              <a:t>sa</a:t>
            </a:r>
            <a:r>
              <a:rPr lang="en-US" sz="2000" dirty="0"/>
              <a:t> </a:t>
            </a:r>
            <a:r>
              <a:rPr lang="en-US" sz="2000" dirty="0" err="1"/>
              <a:t>paggamit</a:t>
            </a:r>
            <a:r>
              <a:rPr lang="en-US" sz="2000" dirty="0"/>
              <a:t> ng </a:t>
            </a:r>
            <a:r>
              <a:rPr lang="en-US" sz="2000" dirty="0" err="1"/>
              <a:t>droga</a:t>
            </a:r>
            <a:endParaRPr lang="en-US" sz="2000" dirty="0"/>
          </a:p>
        </p:txBody>
      </p:sp>
      <p:pic>
        <p:nvPicPr>
          <p:cNvPr id="30730" name="Picture 10" descr="building"/>
          <p:cNvPicPr>
            <a:picLocks noGrp="1" noChangeAspect="1" noChangeArrowheads="1"/>
          </p:cNvPicPr>
          <p:nvPr>
            <p:ph idx="4294967295"/>
          </p:nvPr>
        </p:nvPicPr>
        <p:blipFill>
          <a:blip r:embed="rId3" cstate="print">
            <a:extLst>
              <a:ext uri="{28A0092B-C50C-407E-A947-70E740481C1C}">
                <a14:useLocalDpi xmlns:a14="http://schemas.microsoft.com/office/drawing/2010/main" val="0"/>
              </a:ext>
            </a:extLst>
          </a:blip>
          <a:srcRect/>
          <a:stretch>
            <a:fillRect/>
          </a:stretch>
        </p:blipFill>
        <p:spPr>
          <a:xfrm>
            <a:off x="5867400" y="2438400"/>
            <a:ext cx="2852737" cy="30178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Rectangle 2">
            <a:extLst>
              <a:ext uri="{FF2B5EF4-FFF2-40B4-BE49-F238E27FC236}">
                <a16:creationId xmlns:a16="http://schemas.microsoft.com/office/drawing/2014/main" id="{66E56596-00FB-4EDF-BC7E-7BB30DB70B30}"/>
              </a:ext>
            </a:extLst>
          </p:cNvPr>
          <p:cNvSpPr txBox="1">
            <a:spLocks noChangeArrowheads="1"/>
          </p:cNvSpPr>
          <p:nvPr/>
        </p:nvSpPr>
        <p:spPr bwMode="auto">
          <a:xfrm>
            <a:off x="636046" y="513310"/>
            <a:ext cx="7696200" cy="866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a:r>
              <a:rPr lang="en-US" sz="3200" b="1" dirty="0"/>
              <a:t>Triggers / </a:t>
            </a:r>
            <a:r>
              <a:rPr lang="en-US" sz="3200" b="1" dirty="0" err="1"/>
              <a:t>Mga</a:t>
            </a:r>
            <a:r>
              <a:rPr lang="en-US" sz="3200" b="1" dirty="0"/>
              <a:t> </a:t>
            </a:r>
            <a:r>
              <a:rPr lang="en-US" sz="3200" b="1" dirty="0" err="1"/>
              <a:t>Tukso</a:t>
            </a:r>
            <a:r>
              <a:rPr lang="en-US" sz="3200" b="1" dirty="0"/>
              <a:t> at Thought Stopping / </a:t>
            </a:r>
            <a:r>
              <a:rPr lang="en-US" sz="3200" b="1" dirty="0" err="1"/>
              <a:t>Pagkontrol</a:t>
            </a:r>
            <a:r>
              <a:rPr lang="en-US" sz="3200" b="1" dirty="0"/>
              <a:t> </a:t>
            </a:r>
            <a:r>
              <a:rPr lang="en-US" sz="3200" b="1" dirty="0" err="1"/>
              <a:t>sa</a:t>
            </a:r>
            <a:r>
              <a:rPr lang="en-US" sz="3200" b="1" dirty="0"/>
              <a:t> </a:t>
            </a:r>
            <a:r>
              <a:rPr lang="en-US" sz="3200" b="1" dirty="0" err="1"/>
              <a:t>Kaisipan</a:t>
            </a:r>
            <a:endParaRPr lang="en-US" sz="3200" b="1" kern="0" dirty="0"/>
          </a:p>
        </p:txBody>
      </p:sp>
      <p:sp>
        <p:nvSpPr>
          <p:cNvPr id="3" name="Slide Number Placeholder 2">
            <a:extLst>
              <a:ext uri="{FF2B5EF4-FFF2-40B4-BE49-F238E27FC236}">
                <a16:creationId xmlns:a16="http://schemas.microsoft.com/office/drawing/2014/main" id="{3AFA3A36-089F-4B96-BF0E-E3B782AAB46F}"/>
              </a:ext>
            </a:extLst>
          </p:cNvPr>
          <p:cNvSpPr>
            <a:spLocks noGrp="1"/>
          </p:cNvSpPr>
          <p:nvPr>
            <p:ph type="sldNum" sz="quarter" idx="11"/>
          </p:nvPr>
        </p:nvSpPr>
        <p:spPr/>
        <p:txBody>
          <a:bodyPr/>
          <a:lstStyle/>
          <a:p>
            <a:r>
              <a:rPr lang="en-US"/>
              <a:t>8-</a:t>
            </a:r>
            <a:fld id="{A469AEAF-452D-49F6-B6E3-B34C95A71E90}"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914400" y="1228270"/>
            <a:ext cx="7696200" cy="789067"/>
          </a:xfrm>
        </p:spPr>
        <p:txBody>
          <a:bodyPr/>
          <a:lstStyle/>
          <a:p>
            <a:r>
              <a:rPr lang="en-US" sz="2800" u="sng" dirty="0"/>
              <a:t>Triggers – </a:t>
            </a:r>
            <a:r>
              <a:rPr lang="en-US" sz="2800" i="1" u="sng" dirty="0" err="1"/>
              <a:t>Mga</a:t>
            </a:r>
            <a:r>
              <a:rPr lang="en-US" sz="2800" i="1" u="sng" dirty="0"/>
              <a:t> </a:t>
            </a:r>
            <a:r>
              <a:rPr lang="en-US" sz="2800" i="1" u="sng" dirty="0" err="1"/>
              <a:t>Gamit</a:t>
            </a:r>
            <a:r>
              <a:rPr lang="en-US" sz="2800" i="1" u="sng" dirty="0"/>
              <a:t> o </a:t>
            </a:r>
            <a:r>
              <a:rPr lang="en-US" sz="2800" i="1" u="sng" dirty="0" err="1"/>
              <a:t>Bagay</a:t>
            </a:r>
            <a:endParaRPr lang="en-US" sz="2800" i="1" u="sng" dirty="0"/>
          </a:p>
        </p:txBody>
      </p:sp>
      <p:sp>
        <p:nvSpPr>
          <p:cNvPr id="32775" name="Rectangle 7"/>
          <p:cNvSpPr>
            <a:spLocks noGrp="1" noChangeArrowheads="1"/>
          </p:cNvSpPr>
          <p:nvPr>
            <p:ph type="body" idx="1"/>
          </p:nvPr>
        </p:nvSpPr>
        <p:spPr>
          <a:xfrm>
            <a:off x="914400" y="1865930"/>
            <a:ext cx="7696200" cy="4992069"/>
          </a:xfrm>
        </p:spPr>
        <p:txBody>
          <a:bodyPr/>
          <a:lstStyle/>
          <a:p>
            <a:pPr>
              <a:buClrTx/>
            </a:pPr>
            <a:r>
              <a:rPr lang="en-US" sz="2400" dirty="0" err="1"/>
              <a:t>Mga</a:t>
            </a:r>
            <a:r>
              <a:rPr lang="en-US" sz="2400" dirty="0"/>
              <a:t> </a:t>
            </a:r>
            <a:r>
              <a:rPr lang="en-US" sz="2400" dirty="0" err="1"/>
              <a:t>kagamitan</a:t>
            </a:r>
            <a:r>
              <a:rPr lang="en-US" sz="2400" dirty="0"/>
              <a:t>/paraphernalia </a:t>
            </a:r>
            <a:r>
              <a:rPr lang="en-US" sz="2400" dirty="0" err="1"/>
              <a:t>sa</a:t>
            </a:r>
            <a:r>
              <a:rPr lang="en-US" sz="2400" dirty="0"/>
              <a:t> </a:t>
            </a:r>
            <a:r>
              <a:rPr lang="en-US" sz="2400" dirty="0" err="1"/>
              <a:t>paggamit</a:t>
            </a:r>
            <a:r>
              <a:rPr lang="en-US" sz="2400" dirty="0"/>
              <a:t> ng </a:t>
            </a:r>
            <a:r>
              <a:rPr lang="en-US" sz="2400" dirty="0" err="1"/>
              <a:t>droga</a:t>
            </a:r>
            <a:endParaRPr lang="en-US" sz="2400" dirty="0"/>
          </a:p>
          <a:p>
            <a:pPr>
              <a:buClrTx/>
            </a:pPr>
            <a:r>
              <a:rPr lang="en-US" sz="2400" dirty="0" err="1"/>
              <a:t>Pera</a:t>
            </a:r>
            <a:r>
              <a:rPr lang="en-US" sz="2400" dirty="0"/>
              <a:t>/ATMs</a:t>
            </a:r>
          </a:p>
          <a:p>
            <a:pPr>
              <a:buClrTx/>
            </a:pPr>
            <a:r>
              <a:rPr lang="en-US" sz="2400" dirty="0" err="1"/>
              <a:t>Pelikula</a:t>
            </a:r>
            <a:r>
              <a:rPr lang="en-US" sz="2400" dirty="0"/>
              <a:t>/</a:t>
            </a:r>
            <a:r>
              <a:rPr lang="en-US" sz="2400" dirty="0" err="1"/>
              <a:t>Palabas</a:t>
            </a:r>
            <a:r>
              <a:rPr lang="en-US" sz="2400" dirty="0"/>
              <a:t> </a:t>
            </a:r>
            <a:r>
              <a:rPr lang="en-US" sz="2400" dirty="0" err="1"/>
              <a:t>sa</a:t>
            </a:r>
            <a:r>
              <a:rPr lang="en-US" sz="2400" dirty="0"/>
              <a:t> </a:t>
            </a:r>
            <a:r>
              <a:rPr lang="en-US" sz="2400" dirty="0" err="1"/>
              <a:t>telebisyon</a:t>
            </a:r>
            <a:r>
              <a:rPr lang="en-US" sz="2400" dirty="0"/>
              <a:t> </a:t>
            </a:r>
            <a:r>
              <a:rPr lang="en-US" sz="2400" dirty="0" err="1"/>
              <a:t>tungkol</a:t>
            </a:r>
            <a:r>
              <a:rPr lang="en-US" sz="2400" dirty="0"/>
              <a:t> </a:t>
            </a:r>
            <a:r>
              <a:rPr lang="en-US" sz="2400" dirty="0" err="1"/>
              <a:t>sa</a:t>
            </a:r>
            <a:r>
              <a:rPr lang="en-US" sz="2400" dirty="0"/>
              <a:t> </a:t>
            </a:r>
            <a:r>
              <a:rPr lang="en-US" sz="2400" dirty="0" err="1"/>
              <a:t>paggamit</a:t>
            </a:r>
            <a:r>
              <a:rPr lang="en-US" sz="2400" dirty="0"/>
              <a:t> ng </a:t>
            </a:r>
            <a:r>
              <a:rPr lang="en-US" sz="2400" dirty="0" err="1"/>
              <a:t>droga</a:t>
            </a:r>
            <a:r>
              <a:rPr lang="en-US" sz="2400" dirty="0"/>
              <a:t> at </a:t>
            </a:r>
            <a:r>
              <a:rPr lang="en-US" sz="2400" dirty="0" err="1"/>
              <a:t>alak</a:t>
            </a:r>
            <a:endParaRPr lang="en-US" sz="2400" dirty="0"/>
          </a:p>
          <a:p>
            <a:pPr>
              <a:buClrTx/>
            </a:pPr>
            <a:r>
              <a:rPr lang="en-US" sz="2400" dirty="0" err="1"/>
              <a:t>Lantad</a:t>
            </a:r>
            <a:r>
              <a:rPr lang="en-US" sz="2400" dirty="0"/>
              <a:t> </a:t>
            </a:r>
            <a:r>
              <a:rPr lang="en-US" sz="2400" dirty="0" err="1"/>
              <a:t>na</a:t>
            </a:r>
            <a:r>
              <a:rPr lang="en-US" sz="2400" dirty="0"/>
              <a:t> </a:t>
            </a:r>
            <a:r>
              <a:rPr lang="en-US" sz="2400" dirty="0" err="1"/>
              <a:t>erotikong</a:t>
            </a:r>
            <a:r>
              <a:rPr lang="en-US" sz="2400" dirty="0"/>
              <a:t> </a:t>
            </a:r>
            <a:r>
              <a:rPr lang="en-US" sz="2400" dirty="0" err="1"/>
              <a:t>babasahin</a:t>
            </a:r>
            <a:r>
              <a:rPr lang="en-US" sz="2400" dirty="0"/>
              <a:t>/</a:t>
            </a:r>
            <a:r>
              <a:rPr lang="en-US" sz="2400" dirty="0" err="1"/>
              <a:t>panoorin</a:t>
            </a:r>
            <a:endParaRPr lang="en-US" sz="2400" dirty="0"/>
          </a:p>
          <a:p>
            <a:pPr>
              <a:buClrTx/>
            </a:pPr>
            <a:r>
              <a:rPr lang="en-US" sz="2400" dirty="0" err="1"/>
              <a:t>Mga</a:t>
            </a:r>
            <a:r>
              <a:rPr lang="en-US" sz="2400" dirty="0"/>
              <a:t> piling </a:t>
            </a:r>
            <a:r>
              <a:rPr lang="en-US" sz="2400" dirty="0" err="1"/>
              <a:t>tugtugin</a:t>
            </a:r>
            <a:r>
              <a:rPr lang="en-US" sz="2400" dirty="0"/>
              <a:t> </a:t>
            </a:r>
            <a:r>
              <a:rPr lang="en-US" sz="2400" dirty="0" err="1"/>
              <a:t>na</a:t>
            </a:r>
            <a:r>
              <a:rPr lang="en-US" sz="2400" dirty="0"/>
              <a:t> may </a:t>
            </a:r>
            <a:r>
              <a:rPr lang="en-US" sz="2400" dirty="0" err="1"/>
              <a:t>tema</a:t>
            </a:r>
            <a:r>
              <a:rPr lang="en-US" sz="2400" dirty="0"/>
              <a:t> o may </a:t>
            </a:r>
            <a:r>
              <a:rPr lang="en-US" sz="2400" dirty="0" err="1"/>
              <a:t>kaugnayan</a:t>
            </a:r>
            <a:r>
              <a:rPr lang="en-US" sz="2400" dirty="0"/>
              <a:t> </a:t>
            </a:r>
            <a:r>
              <a:rPr lang="en-US" sz="2400" dirty="0" err="1"/>
              <a:t>sa</a:t>
            </a:r>
            <a:r>
              <a:rPr lang="en-US" sz="2400" dirty="0"/>
              <a:t> </a:t>
            </a:r>
            <a:r>
              <a:rPr lang="en-US" sz="2400" dirty="0" err="1"/>
              <a:t>droga</a:t>
            </a:r>
            <a:endParaRPr lang="en-US" sz="2400" dirty="0"/>
          </a:p>
          <a:p>
            <a:pPr>
              <a:buClrTx/>
            </a:pPr>
            <a:r>
              <a:rPr lang="en-US" sz="2400" dirty="0" err="1"/>
              <a:t>Sigarilyo</a:t>
            </a:r>
            <a:endParaRPr lang="en-US" sz="2400" dirty="0"/>
          </a:p>
          <a:p>
            <a:pPr>
              <a:buClrTx/>
            </a:pPr>
            <a:r>
              <a:rPr lang="en-US" sz="2400" dirty="0" err="1"/>
              <a:t>Pagsusugal</a:t>
            </a:r>
            <a:endParaRPr lang="en-US" sz="2400" dirty="0"/>
          </a:p>
          <a:p>
            <a:pPr>
              <a:buClrTx/>
            </a:pPr>
            <a:r>
              <a:rPr lang="en-US" sz="2400" dirty="0" err="1"/>
              <a:t>Sekondaryong</a:t>
            </a:r>
            <a:r>
              <a:rPr lang="en-US" sz="2400" dirty="0"/>
              <a:t> </a:t>
            </a:r>
            <a:r>
              <a:rPr lang="en-US" sz="2400" dirty="0" err="1"/>
              <a:t>droga</a:t>
            </a:r>
            <a:r>
              <a:rPr lang="en-US" sz="2400" dirty="0"/>
              <a:t> o </a:t>
            </a:r>
            <a:r>
              <a:rPr lang="en-US" sz="2400" dirty="0" err="1"/>
              <a:t>pag-iinom</a:t>
            </a:r>
            <a:r>
              <a:rPr lang="en-US" sz="2400" dirty="0"/>
              <a:t> </a:t>
            </a:r>
          </a:p>
          <a:p>
            <a:pPr marL="0" indent="0">
              <a:buClrTx/>
              <a:buNone/>
            </a:pPr>
            <a:r>
              <a:rPr lang="en-US" sz="2400" dirty="0"/>
              <a:t>    ng </a:t>
            </a:r>
            <a:r>
              <a:rPr lang="en-US" sz="2400" dirty="0" err="1"/>
              <a:t>alak</a:t>
            </a:r>
            <a:endParaRPr lang="en-US" sz="2400" dirty="0"/>
          </a:p>
        </p:txBody>
      </p:sp>
      <p:pic>
        <p:nvPicPr>
          <p:cNvPr id="32773" name="Picture 5" descr="ATM"/>
          <p:cNvPicPr>
            <a:picLocks noGrp="1" noChangeAspect="1" noChangeArrowheads="1"/>
          </p:cNvPicPr>
          <p:nvPr>
            <p:ph idx="4294967295"/>
          </p:nvPr>
        </p:nvPicPr>
        <p:blipFill>
          <a:blip r:embed="rId3" cstate="print">
            <a:extLst>
              <a:ext uri="{28A0092B-C50C-407E-A947-70E740481C1C}">
                <a14:useLocalDpi xmlns:a14="http://schemas.microsoft.com/office/drawing/2010/main" val="0"/>
              </a:ext>
            </a:extLst>
          </a:blip>
          <a:srcRect/>
          <a:stretch>
            <a:fillRect/>
          </a:stretch>
        </p:blipFill>
        <p:spPr>
          <a:xfrm>
            <a:off x="6854825" y="4384191"/>
            <a:ext cx="1755775" cy="1911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Rectangle 2">
            <a:extLst>
              <a:ext uri="{FF2B5EF4-FFF2-40B4-BE49-F238E27FC236}">
                <a16:creationId xmlns:a16="http://schemas.microsoft.com/office/drawing/2014/main" id="{66E56596-00FB-4EDF-BC7E-7BB30DB70B30}"/>
              </a:ext>
            </a:extLst>
          </p:cNvPr>
          <p:cNvSpPr txBox="1">
            <a:spLocks noChangeArrowheads="1"/>
          </p:cNvSpPr>
          <p:nvPr/>
        </p:nvSpPr>
        <p:spPr bwMode="auto">
          <a:xfrm>
            <a:off x="636046" y="513310"/>
            <a:ext cx="7696200" cy="866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a:r>
              <a:rPr lang="en-US" sz="3200" b="1" dirty="0"/>
              <a:t>Triggers / </a:t>
            </a:r>
            <a:r>
              <a:rPr lang="en-US" sz="3200" b="1" dirty="0" err="1"/>
              <a:t>Mga</a:t>
            </a:r>
            <a:r>
              <a:rPr lang="en-US" sz="3200" b="1" dirty="0"/>
              <a:t> </a:t>
            </a:r>
            <a:r>
              <a:rPr lang="en-US" sz="3200" b="1" dirty="0" err="1"/>
              <a:t>Tukso</a:t>
            </a:r>
            <a:r>
              <a:rPr lang="en-US" sz="3200" b="1" dirty="0"/>
              <a:t> at Thought Stopping / </a:t>
            </a:r>
            <a:r>
              <a:rPr lang="en-US" sz="3200" b="1" dirty="0" err="1"/>
              <a:t>Pagkontrol</a:t>
            </a:r>
            <a:r>
              <a:rPr lang="en-US" sz="3200" b="1" dirty="0"/>
              <a:t> </a:t>
            </a:r>
            <a:r>
              <a:rPr lang="en-US" sz="3200" b="1" dirty="0" err="1"/>
              <a:t>sa</a:t>
            </a:r>
            <a:r>
              <a:rPr lang="en-US" sz="3200" b="1" dirty="0"/>
              <a:t> </a:t>
            </a:r>
            <a:r>
              <a:rPr lang="en-US" sz="3200" b="1" dirty="0" err="1"/>
              <a:t>Kaisipan</a:t>
            </a:r>
            <a:endParaRPr lang="en-US" sz="3200" b="1" kern="0" dirty="0"/>
          </a:p>
        </p:txBody>
      </p:sp>
      <p:sp>
        <p:nvSpPr>
          <p:cNvPr id="3" name="Slide Number Placeholder 2">
            <a:extLst>
              <a:ext uri="{FF2B5EF4-FFF2-40B4-BE49-F238E27FC236}">
                <a16:creationId xmlns:a16="http://schemas.microsoft.com/office/drawing/2014/main" id="{BA1A5CB0-3A17-48D1-A141-D7DE52FB431C}"/>
              </a:ext>
            </a:extLst>
          </p:cNvPr>
          <p:cNvSpPr>
            <a:spLocks noGrp="1"/>
          </p:cNvSpPr>
          <p:nvPr>
            <p:ph type="sldNum" sz="quarter" idx="11"/>
          </p:nvPr>
        </p:nvSpPr>
        <p:spPr/>
        <p:txBody>
          <a:bodyPr/>
          <a:lstStyle/>
          <a:p>
            <a:r>
              <a:rPr lang="en-US"/>
              <a:t>8-</a:t>
            </a:r>
            <a:fld id="{A469AEAF-452D-49F6-B6E3-B34C95A71E90}"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895350" y="1027906"/>
            <a:ext cx="7696200" cy="1143000"/>
          </a:xfrm>
        </p:spPr>
        <p:txBody>
          <a:bodyPr/>
          <a:lstStyle/>
          <a:p>
            <a:r>
              <a:rPr lang="en-US" sz="2800" u="sng" dirty="0"/>
              <a:t>Triggers/</a:t>
            </a:r>
            <a:r>
              <a:rPr lang="en-US" sz="2800" u="sng" dirty="0" err="1"/>
              <a:t>Mga</a:t>
            </a:r>
            <a:r>
              <a:rPr lang="en-US" sz="2800" u="sng" dirty="0"/>
              <a:t> </a:t>
            </a:r>
            <a:r>
              <a:rPr lang="en-US" sz="2800" u="sng" dirty="0" err="1"/>
              <a:t>Tukso</a:t>
            </a:r>
            <a:r>
              <a:rPr lang="en-US" sz="2800" u="sng" dirty="0"/>
              <a:t> – </a:t>
            </a:r>
            <a:r>
              <a:rPr lang="en-US" sz="2800" i="1" u="sng" dirty="0" err="1"/>
              <a:t>Pangyayari</a:t>
            </a:r>
            <a:r>
              <a:rPr lang="en-US" sz="2800" i="1" u="sng" dirty="0"/>
              <a:t> o </a:t>
            </a:r>
            <a:r>
              <a:rPr lang="en-US" sz="2800" i="1" u="sng" dirty="0" err="1"/>
              <a:t>Sandali</a:t>
            </a:r>
            <a:endParaRPr lang="en-US" sz="2800" u="sng" dirty="0"/>
          </a:p>
        </p:txBody>
      </p:sp>
      <p:sp>
        <p:nvSpPr>
          <p:cNvPr id="34822" name="Rectangle 6"/>
          <p:cNvSpPr>
            <a:spLocks noGrp="1" noChangeArrowheads="1"/>
          </p:cNvSpPr>
          <p:nvPr>
            <p:ph type="body" idx="1"/>
          </p:nvPr>
        </p:nvSpPr>
        <p:spPr>
          <a:xfrm>
            <a:off x="895350" y="1905000"/>
            <a:ext cx="7696200" cy="3810000"/>
          </a:xfrm>
        </p:spPr>
        <p:txBody>
          <a:bodyPr/>
          <a:lstStyle/>
          <a:p>
            <a:pPr>
              <a:buClrTx/>
            </a:pPr>
            <a:r>
              <a:rPr lang="en-US" dirty="0"/>
              <a:t>Oras na walang ginagawa</a:t>
            </a:r>
          </a:p>
          <a:p>
            <a:pPr>
              <a:buClrTx/>
            </a:pPr>
            <a:r>
              <a:rPr lang="en-US" dirty="0"/>
              <a:t>Stressful times</a:t>
            </a:r>
          </a:p>
          <a:p>
            <a:pPr>
              <a:buClrTx/>
            </a:pPr>
            <a:r>
              <a:rPr lang="en-US" dirty="0"/>
              <a:t>Pagkatapos ng trabaho </a:t>
            </a:r>
          </a:p>
          <a:p>
            <a:pPr>
              <a:buClrTx/>
            </a:pPr>
            <a:r>
              <a:rPr lang="en-US" dirty="0" err="1"/>
              <a:t>Mga</a:t>
            </a:r>
            <a:r>
              <a:rPr lang="en-US" dirty="0"/>
              <a:t> </a:t>
            </a:r>
            <a:r>
              <a:rPr lang="en-US" dirty="0" err="1"/>
              <a:t>okasyon</a:t>
            </a:r>
            <a:endParaRPr lang="en-US" dirty="0"/>
          </a:p>
          <a:p>
            <a:pPr>
              <a:buClrTx/>
            </a:pPr>
            <a:r>
              <a:rPr lang="en-US" dirty="0"/>
              <a:t>Kaarawan/anibersaryo</a:t>
            </a:r>
          </a:p>
          <a:p>
            <a:pPr>
              <a:buClrTx/>
            </a:pPr>
            <a:r>
              <a:rPr lang="en-US" dirty="0"/>
              <a:t>Araw ng pagsweldo</a:t>
            </a:r>
          </a:p>
          <a:p>
            <a:pPr>
              <a:buClrTx/>
            </a:pPr>
            <a:r>
              <a:rPr lang="en-US" dirty="0"/>
              <a:t>Biyernes/Sabado ng gabi</a:t>
            </a:r>
          </a:p>
        </p:txBody>
      </p:sp>
      <p:pic>
        <p:nvPicPr>
          <p:cNvPr id="34820" name="Picture 4" descr="Clock"/>
          <p:cNvPicPr>
            <a:picLocks noGrp="1" noChangeAspect="1" noChangeArrowheads="1"/>
          </p:cNvPicPr>
          <p:nvPr>
            <p:ph idx="4294967295"/>
          </p:nvPr>
        </p:nvPicPr>
        <p:blipFill>
          <a:blip r:embed="rId3" cstate="print">
            <a:extLst>
              <a:ext uri="{28A0092B-C50C-407E-A947-70E740481C1C}">
                <a14:useLocalDpi xmlns:a14="http://schemas.microsoft.com/office/drawing/2010/main" val="0"/>
              </a:ext>
            </a:extLst>
          </a:blip>
          <a:srcRect/>
          <a:stretch>
            <a:fillRect/>
          </a:stretch>
        </p:blipFill>
        <p:spPr>
          <a:xfrm>
            <a:off x="5976937" y="2266156"/>
            <a:ext cx="2614613" cy="30876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Rectangle 2">
            <a:extLst>
              <a:ext uri="{FF2B5EF4-FFF2-40B4-BE49-F238E27FC236}">
                <a16:creationId xmlns:a16="http://schemas.microsoft.com/office/drawing/2014/main" id="{66E56596-00FB-4EDF-BC7E-7BB30DB70B30}"/>
              </a:ext>
            </a:extLst>
          </p:cNvPr>
          <p:cNvSpPr txBox="1">
            <a:spLocks noChangeArrowheads="1"/>
          </p:cNvSpPr>
          <p:nvPr/>
        </p:nvSpPr>
        <p:spPr bwMode="auto">
          <a:xfrm>
            <a:off x="636046" y="513310"/>
            <a:ext cx="7696200" cy="7249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a:r>
              <a:rPr lang="en-US" sz="3200" b="1" dirty="0"/>
              <a:t>Triggers / </a:t>
            </a:r>
            <a:r>
              <a:rPr lang="en-US" sz="3200" b="1" dirty="0" err="1"/>
              <a:t>Mga</a:t>
            </a:r>
            <a:r>
              <a:rPr lang="en-US" sz="3200" b="1" dirty="0"/>
              <a:t> </a:t>
            </a:r>
            <a:r>
              <a:rPr lang="en-US" sz="3200" b="1" dirty="0" err="1"/>
              <a:t>Tukso</a:t>
            </a:r>
            <a:r>
              <a:rPr lang="en-US" sz="3200" b="1" dirty="0"/>
              <a:t> at Thought Stopping / </a:t>
            </a:r>
            <a:r>
              <a:rPr lang="en-US" sz="3200" b="1" dirty="0" err="1"/>
              <a:t>Pagkontrol</a:t>
            </a:r>
            <a:r>
              <a:rPr lang="en-US" sz="3200" b="1" dirty="0"/>
              <a:t> </a:t>
            </a:r>
            <a:r>
              <a:rPr lang="en-US" sz="3200" b="1" dirty="0" err="1"/>
              <a:t>sa</a:t>
            </a:r>
            <a:r>
              <a:rPr lang="en-US" sz="3200" b="1" dirty="0"/>
              <a:t> </a:t>
            </a:r>
            <a:r>
              <a:rPr lang="en-US" sz="3200" b="1" dirty="0" err="1"/>
              <a:t>Kaisipan</a:t>
            </a:r>
            <a:endParaRPr lang="en-US" sz="3200" b="1" kern="0" dirty="0"/>
          </a:p>
        </p:txBody>
      </p:sp>
      <p:sp>
        <p:nvSpPr>
          <p:cNvPr id="3" name="Slide Number Placeholder 2">
            <a:extLst>
              <a:ext uri="{FF2B5EF4-FFF2-40B4-BE49-F238E27FC236}">
                <a16:creationId xmlns:a16="http://schemas.microsoft.com/office/drawing/2014/main" id="{6B68CF8C-BA0B-4736-A7DB-E5745A54E542}"/>
              </a:ext>
            </a:extLst>
          </p:cNvPr>
          <p:cNvSpPr>
            <a:spLocks noGrp="1"/>
          </p:cNvSpPr>
          <p:nvPr>
            <p:ph type="sldNum" sz="quarter" idx="11"/>
          </p:nvPr>
        </p:nvSpPr>
        <p:spPr/>
        <p:txBody>
          <a:bodyPr/>
          <a:lstStyle/>
          <a:p>
            <a:r>
              <a:rPr lang="en-US"/>
              <a:t>8-</a:t>
            </a:r>
            <a:fld id="{A469AEAF-452D-49F6-B6E3-B34C95A71E90}" type="slidenum">
              <a:rPr lang="en-US" smtClean="0"/>
              <a:pPr/>
              <a:t>9</a:t>
            </a:fld>
            <a:endParaRPr lang="en-US" dirty="0"/>
          </a:p>
        </p:txBody>
      </p:sp>
    </p:spTree>
    <p:extLst>
      <p:ext uri="{BB962C8B-B14F-4D97-AF65-F5344CB8AC3E}">
        <p14:creationId xmlns:p14="http://schemas.microsoft.com/office/powerpoint/2010/main" val="179080331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ssion 5: Roadmap for Recovery&amp;quot;&quot;/&gt;&lt;property id=&quot;20307&quot; value=&quot;256&quot;/&gt;&lt;/object&gt;&lt;object type=&quot;3&quot; unique_id=&quot;10004&quot;&gt;&lt;property id=&quot;20148&quot; value=&quot;5&quot;/&gt;&lt;property id=&quot;20300&quot; value=&quot;Slide 2 - &amp;quot;Recovery Stages&amp;quot;&quot;/&gt;&lt;property id=&quot;20307&quot; value=&quot;257&quot;/&gt;&lt;/object&gt;&lt;object type=&quot;3&quot; unique_id=&quot;10005&quot;&gt;&lt;property id=&quot;20148&quot; value=&quot;5&quot;/&gt;&lt;property id=&quot;20300&quot; value=&quot;Slide 3 - &amp;quot;Stage 1: Withdrawal&amp;quot;&quot;/&gt;&lt;property id=&quot;20307&quot; value=&quot;259&quot;/&gt;&lt;/object&gt;&lt;object type=&quot;3&quot; unique_id=&quot;10006&quot;&gt;&lt;property id=&quot;20148&quot; value=&quot;5&quot;/&gt;&lt;property id=&quot;20300&quot; value=&quot;Slide 4 - &amp;quot;Withdrawal Relapse Risk Factors &amp;quot;&quot;/&gt;&lt;property id=&quot;20307&quot; value=&quot;263&quot;/&gt;&lt;/object&gt;&lt;object type=&quot;3&quot; unique_id=&quot;10007&quot;&gt;&lt;property id=&quot;20148&quot; value=&quot;5&quot;/&gt;&lt;property id=&quot;20300&quot; value=&quot;Slide 5 - &amp;quot;Withdrawal Structure&amp;quot;&quot;/&gt;&lt;property id=&quot;20307&quot; value=&quot;260&quot;/&gt;&lt;/object&gt;&lt;object type=&quot;3&quot; unique_id=&quot;10008&quot;&gt;&lt;property id=&quot;20148&quot; value=&quot;5&quot;/&gt;&lt;property id=&quot;20300&quot; value=&quot;Slide 6 - &amp;quot;Building Blocks of Structure&amp;quot;&quot;/&gt;&lt;property id=&quot;20307&quot; value=&quot;261&quot;/&gt;&lt;/object&gt;&lt;object type=&quot;3&quot; unique_id=&quot;10009&quot;&gt;&lt;property id=&quot;20148&quot; value=&quot;5&quot;/&gt;&lt;property id=&quot;20300&quot; value=&quot;Slide 7 - &amp;quot;Scheduling Pitfalls&amp;quot;&quot;/&gt;&lt;property id=&quot;20307&quot; value=&quot;262&quot;/&gt;&lt;/object&gt;&lt;object type=&quot;3&quot; unique_id=&quot;10010&quot;&gt;&lt;property id=&quot;20148&quot; value=&quot;5&quot;/&gt;&lt;property id=&quot;20300&quot; value=&quot;Slide 8 - &amp;quot;Stage 2: Early Abstinence &amp;quot;&quot;/&gt;&lt;property id=&quot;20307&quot; value=&quot;264&quot;/&gt;&lt;/object&gt;&lt;object type=&quot;3&quot; unique_id=&quot;10011&quot;&gt;&lt;property id=&quot;20148&quot; value=&quot;5&quot;/&gt;&lt;property id=&quot;20300&quot; value=&quot;Slide 9 - &amp;quot;Early Abstinence Relapse Risk Factors&amp;quot;&quot;/&gt;&lt;property id=&quot;20307&quot; value=&quot;277&quot;/&gt;&lt;/object&gt;&lt;object type=&quot;3&quot; unique_id=&quot;10012&quot;&gt;&lt;property id=&quot;20148&quot; value=&quot;5&quot;/&gt;&lt;property id=&quot;20300&quot; value=&quot;Slide 10 - &amp;quot;Early Abstinence Triggers and Thought Stopping&amp;quot;&quot;/&gt;&lt;property id=&quot;20307&quot; value=&quot;274&quot;/&gt;&lt;/object&gt;&lt;object type=&quot;3&quot; unique_id=&quot;10013&quot;&gt;&lt;property id=&quot;20148&quot; value=&quot;5&quot;/&gt;&lt;property id=&quot;20300&quot; value=&quot;Slide 11 - &amp;quot;All Downhill, but with Interruption&amp;quot;&quot;/&gt;&lt;property id=&quot;20307&quot; value=&quot;295&quot;/&gt;&lt;/object&gt;&lt;object type=&quot;3&quot; unique_id=&quot;10014&quot;&gt;&lt;property id=&quot;20148&quot; value=&quot;5&quot;/&gt;&lt;property id=&quot;20300&quot; value=&quot;Slide 12 - &amp;quot;Types of Triggers&amp;quot;&quot;/&gt;&lt;property id=&quot;20307&quot; value=&quot;294&quot;/&gt;&lt;/object&gt;&lt;object type=&quot;3&quot; unique_id=&quot;10015&quot;&gt;&lt;property id=&quot;20148&quot; value=&quot;5&quot;/&gt;&lt;property id=&quot;20300&quot; value=&quot;Slide 13 - &amp;quot;Triggers  People&amp;quot;&quot;/&gt;&lt;property id=&quot;20307&quot; value=&quot;269&quot;/&gt;&lt;/object&gt;&lt;object type=&quot;3&quot; unique_id=&quot;10016&quot;&gt;&lt;property id=&quot;20148&quot; value=&quot;5&quot;/&gt;&lt;property id=&quot;20300&quot; value=&quot;Slide 14 - &amp;quot;Triggers  Places&amp;quot;&quot;/&gt;&lt;property id=&quot;20307&quot; value=&quot;270&quot;/&gt;&lt;/object&gt;&lt;object type=&quot;3&quot; unique_id=&quot;10017&quot;&gt;&lt;property id=&quot;20148&quot; value=&quot;5&quot;/&gt;&lt;property id=&quot;20300&quot; value=&quot;Slide 15 - &amp;quot;Triggers  Things&amp;quot;&quot;/&gt;&lt;property id=&quot;20307&quot; value=&quot;271&quot;/&gt;&lt;/object&gt;&lt;object type=&quot;3&quot; unique_id=&quot;10018&quot;&gt;&lt;property id=&quot;20148&quot; value=&quot;5&quot;/&gt;&lt;property id=&quot;20300&quot; value=&quot;Slide 16 - &amp;quot;Triggers  Times&amp;quot;&quot;/&gt;&lt;property id=&quot;20307&quot; value=&quot;272&quot;/&gt;&lt;/object&gt;&lt;object type=&quot;3&quot; unique_id=&quot;10019&quot;&gt;&lt;property id=&quot;20148&quot; value=&quot;5&quot;/&gt;&lt;property id=&quot;20300&quot; value=&quot;Slide 17 - &amp;quot;Triggers  Emotional States&amp;quot;&quot;/&gt;&lt;property id=&quot;20307&quot; value=&quot;273&quot;/&gt;&lt;/object&gt;&lt;object type=&quot;3&quot; unique_id=&quot;10020&quot;&gt;&lt;property id=&quot;20148&quot; value=&quot;5&quot;/&gt;&lt;property id=&quot;20300&quot; value=&quot;Slide 18 - &amp;quot;Thought Stopping&amp;quot;&quot;/&gt;&lt;property id=&quot;20307&quot; value=&quot;275&quot;/&gt;&lt;/object&gt;&lt;object type=&quot;3&quot; unique_id=&quot;10021&quot;&gt;&lt;property id=&quot;20148&quot; value=&quot;5&quot;/&gt;&lt;property id=&quot;20300&quot; value=&quot;Slide 19 - &amp;quot;Nontrigger Activities&amp;quot;&quot;/&gt;&lt;property id=&quot;20307&quot; value=&quot;276&quot;/&gt;&lt;/object&gt;&lt;object type=&quot;3&quot; unique_id=&quot;10022&quot;&gt;&lt;property id=&quot;20148&quot; value=&quot;5&quot;/&gt;&lt;property id=&quot;20300&quot; value=&quot;Slide 20 - &amp;quot;Stage 3: Protracted Abstinence &amp;quot;&quot;/&gt;&lt;property id=&quot;20307&quot; value=&quot;278&quot;/&gt;&lt;/object&gt;&lt;object type=&quot;3&quot; unique_id=&quot;10023&quot;&gt;&lt;property id=&quot;20148&quot; value=&quot;5&quot;/&gt;&lt;property id=&quot;20300&quot; value=&quot;Slide 21 - &amp;quot;Protracted Abstinence Relapse Risk Factors&amp;quot;&quot;/&gt;&lt;property id=&quot;20307&quot; value=&quot;289&quot;/&gt;&lt;/object&gt;&lt;object type=&quot;3&quot; unique_id=&quot;10024&quot;&gt;&lt;property id=&quot;20148&quot; value=&quot;5&quot;/&gt;&lt;property id=&quot;20300&quot; value=&quot;Slide 22 - &amp;quot;Secondary Drugs and Alcohol&amp;quot;&quot;/&gt;&lt;property id=&quot;20307&quot; value=&quot;280&quot;/&gt;&lt;/object&gt;&lt;object type=&quot;3&quot; unique_id=&quot;10025&quot;&gt;&lt;property id=&quot;20148&quot; value=&quot;5&quot;/&gt;&lt;property id=&quot;20300&quot; value=&quot;Slide 23 - &amp;quot;Protracted Abstinence Relapse Justification&amp;quot;&quot;/&gt;&lt;property id=&quot;20307&quot; value=&quot;281&quot;/&gt;&lt;/object&gt;&lt;object type=&quot;3&quot; unique_id=&quot;10026&quot;&gt;&lt;property id=&quot;20148&quot; value=&quot;5&quot;/&gt;&lt;property id=&quot;20300&quot; value=&quot;Slide 24 - &amp;quot;Relapse Justification Other People Made Me Do It&amp;quot;&quot;/&gt;&lt;property id=&quot;20307&quot; value=&quot;282&quot;/&gt;&lt;/object&gt;&lt;object type=&quot;3&quot; unique_id=&quot;10027&quot;&gt;&lt;property id=&quot;20148&quot; value=&quot;5&quot;/&gt;&lt;property id=&quot;20300&quot; value=&quot;Slide 25 - &amp;quot;Relapse Justification  I Needed It for a Specific Purpose&amp;quot;&quot;/&gt;&lt;property id=&quot;20307&quot; value=&quot;283&quot;/&gt;&lt;/object&gt;&lt;object type=&quot;3&quot; unique_id=&quot;10028&quot;&gt;&lt;property id=&quot;20148&quot; value=&quot;5&quot;/&gt;&lt;property id=&quot;20300&quot; value=&quot;Slide 26 - &amp;quot;Relapse Justification  I Was Testing Myself&amp;quot;&quot;/&gt;&lt;property id=&quot;20307&quot; value=&quot;284&quot;/&gt;&lt;/object&gt;&lt;object type=&quot;3&quot; unique_id=&quot;10029&quot;&gt;&lt;property id=&quot;20148&quot; value=&quot;5&quot;/&gt;&lt;property id=&quot;20300&quot; value=&quot;Slide 27 - &amp;quot;Relapse Justification  It Wasn’t My Fault&amp;quot;&quot;/&gt;&lt;property id=&quot;20307&quot; value=&quot;285&quot;/&gt;&lt;/object&gt;&lt;object type=&quot;3&quot; unique_id=&quot;10030&quot;&gt;&lt;property id=&quot;20148&quot; value=&quot;5&quot;/&gt;&lt;property id=&quot;20300&quot; value=&quot;Slide 28 - &amp;quot;Relapse Justification  It Was an Accident&amp;quot;&quot;/&gt;&lt;property id=&quot;20307&quot; value=&quot;286&quot;/&gt;&lt;/object&gt;&lt;object type=&quot;3&quot; unique_id=&quot;10031&quot;&gt;&lt;property id=&quot;20148&quot; value=&quot;5&quot;/&gt;&lt;property id=&quot;20300&quot; value=&quot;Slide 29 - &amp;quot;Relapse Justification  I Felt Bad&amp;quot;&quot;/&gt;&lt;property id=&quot;20307&quot; value=&quot;287&quot;/&gt;&lt;/object&gt;&lt;object type=&quot;3&quot; unique_id=&quot;10032&quot;&gt;&lt;property id=&quot;20148&quot; value=&quot;5&quot;/&gt;&lt;property id=&quot;20300&quot; value=&quot;Slide 30 - &amp;quot;Stage 4: Adjustment and Resolution &amp;quot;&quot;/&gt;&lt;property id=&quot;20307&quot; value=&quot;290&quot;/&gt;&lt;/object&gt;&lt;object type=&quot;3&quot; unique_id=&quot;10033&quot;&gt;&lt;property id=&quot;20148&quot; value=&quot;5&quot;/&gt;&lt;property id=&quot;20300&quot; value=&quot;Slide 31 - &amp;quot;Adjustment and Resolution Relapse Risk Factors &amp;quot;&quot;/&gt;&lt;property id=&quot;20307&quot; value=&quot;292&quot;/&gt;&lt;/object&gt;&lt;object type=&quot;3&quot; unique_id=&quot;10034&quot;&gt;&lt;property id=&quot;20148&quot; value=&quot;5&quot;/&gt;&lt;property id=&quot;20300&quot; value=&quot;Slide 32 - &amp;quot;Adjustment and Resolution Balance&amp;quot;&quot;/&gt;&lt;property id=&quot;20307&quot; value=&quot;293&quot;/&gt;&lt;/object&gt;&lt;/object&gt;&lt;object type=&quot;8&quot; unique_id=&quot;10068&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Matrix Family Ed Slides</Template>
  <TotalTime>5796</TotalTime>
  <Words>3075</Words>
  <PresentationFormat>On-screen Show (4:3)</PresentationFormat>
  <Paragraphs>358</Paragraphs>
  <Slides>20</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ＭＳ Ｐゴシック</vt:lpstr>
      <vt:lpstr>Arial</vt:lpstr>
      <vt:lpstr>Calibri</vt:lpstr>
      <vt:lpstr>Times New Roman</vt:lpstr>
      <vt:lpstr>Wingdings</vt:lpstr>
      <vt:lpstr>Matrix Family Ed Slides</vt:lpstr>
      <vt:lpstr>PowerPoint Presentation</vt:lpstr>
      <vt:lpstr>Triggers / Mga Tukso at “Thought Stopping”/ Pagkontrol sa Kaisipan</vt:lpstr>
      <vt:lpstr>PowerPoint Presentation</vt:lpstr>
      <vt:lpstr>Mga Uri ng Triggers/Tukso</vt:lpstr>
      <vt:lpstr>Mga Tanong:</vt:lpstr>
      <vt:lpstr>Triggers – Mga Tao</vt:lpstr>
      <vt:lpstr>Triggers – Mga Lugar</vt:lpstr>
      <vt:lpstr>Triggers – Mga Gamit o Bagay</vt:lpstr>
      <vt:lpstr>Triggers/Mga Tukso – Pangyayari o Sandali</vt:lpstr>
      <vt:lpstr>Triggers – Kalagayan ng Damdamin</vt:lpstr>
      <vt:lpstr>Thought Stopping / Pagkontrol ng Kaisipan</vt:lpstr>
      <vt:lpstr>Mga Gawain o Activities PARA Maiwasan ang Triggers: </vt:lpstr>
      <vt:lpstr>Sekondaryong mga Droga at Alak</vt:lpstr>
      <vt:lpstr>“Relapse Justification” / Pagdadahilan sa Muling Paggamit ng Droga</vt:lpstr>
      <vt:lpstr>Tanong:</vt:lpstr>
      <vt:lpstr>Tanong:</vt:lpstr>
      <vt:lpstr>Tanong:</vt:lpstr>
      <vt:lpstr>Tanong :</vt:lpstr>
      <vt:lpstr>Tanong:</vt:lpstr>
      <vt:lpstr>Tanong: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2019-10-30T03:27:19Z</cp:lastPrinted>
  <dcterms:created xsi:type="dcterms:W3CDTF">2000-01-09T19:39:51Z</dcterms:created>
  <dcterms:modified xsi:type="dcterms:W3CDTF">2020-08-25T08:16:38Z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