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18"/>
  </p:notesMasterIdLst>
  <p:handoutMasterIdLst>
    <p:handoutMasterId r:id="rId19"/>
  </p:handoutMasterIdLst>
  <p:sldIdLst>
    <p:sldId id="256" r:id="rId2"/>
    <p:sldId id="274" r:id="rId3"/>
    <p:sldId id="301" r:id="rId4"/>
    <p:sldId id="314" r:id="rId5"/>
    <p:sldId id="318" r:id="rId6"/>
    <p:sldId id="315" r:id="rId7"/>
    <p:sldId id="319" r:id="rId8"/>
    <p:sldId id="316" r:id="rId9"/>
    <p:sldId id="320" r:id="rId10"/>
    <p:sldId id="317" r:id="rId11"/>
    <p:sldId id="275" r:id="rId12"/>
    <p:sldId id="309" r:id="rId13"/>
    <p:sldId id="277" r:id="rId14"/>
    <p:sldId id="279" r:id="rId15"/>
    <p:sldId id="281" r:id="rId16"/>
    <p:sldId id="282" r:id="rId17"/>
  </p:sldIdLst>
  <p:sldSz cx="9144000" cy="6858000" type="screen4x3"/>
  <p:notesSz cx="7099300" cy="10234613"/>
  <p:custDataLst>
    <p:tags r:id="rId20"/>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tERlaPP JICA" initials="IJ" lastIdx="26" clrIdx="0">
    <p:extLst>
      <p:ext uri="{19B8F6BF-5375-455C-9EA6-DF929625EA0E}">
        <p15:presenceInfo xmlns:p15="http://schemas.microsoft.com/office/powerpoint/2012/main" userId="d9463b9f9ddc19c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CC"/>
    <a:srgbClr val="FC1F0E"/>
    <a:srgbClr val="E10C07"/>
    <a:srgbClr val="BA382E"/>
    <a:srgbClr val="935B55"/>
    <a:srgbClr val="4D4D4D"/>
    <a:srgbClr val="969696"/>
    <a:srgbClr val="777777"/>
    <a:srgbClr val="2B8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86433" autoAdjust="0"/>
  </p:normalViewPr>
  <p:slideViewPr>
    <p:cSldViewPr snapToGrid="0">
      <p:cViewPr varScale="1">
        <p:scale>
          <a:sx n="95" d="100"/>
          <a:sy n="95" d="100"/>
        </p:scale>
        <p:origin x="219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966"/>
    </p:cViewPr>
  </p:sorterViewPr>
  <p:notesViewPr>
    <p:cSldViewPr snapToGrid="0">
      <p:cViewPr>
        <p:scale>
          <a:sx n="86" d="100"/>
          <a:sy n="86" d="100"/>
        </p:scale>
        <p:origin x="1696" y="-620"/>
      </p:cViewPr>
      <p:guideLst>
        <p:guide orient="horz" pos="3224"/>
        <p:guide pos="223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113376"/>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108547" name="Rectangle 3"/>
          <p:cNvSpPr>
            <a:spLocks noGrp="1" noChangeArrowheads="1"/>
          </p:cNvSpPr>
          <p:nvPr>
            <p:ph type="dt" sz="quarter" idx="1"/>
          </p:nvPr>
        </p:nvSpPr>
        <p:spPr bwMode="auto">
          <a:xfrm>
            <a:off x="6907548" y="113376"/>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endParaRPr lang="en-US"/>
          </a:p>
        </p:txBody>
      </p:sp>
      <p:sp>
        <p:nvSpPr>
          <p:cNvPr id="108548" name="Rectangle 4"/>
          <p:cNvSpPr>
            <a:spLocks noGrp="1" noChangeArrowheads="1"/>
          </p:cNvSpPr>
          <p:nvPr>
            <p:ph type="ftr" sz="quarter" idx="2"/>
          </p:nvPr>
        </p:nvSpPr>
        <p:spPr bwMode="auto">
          <a:xfrm>
            <a:off x="1" y="9954104"/>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108549" name="Rectangle 5"/>
          <p:cNvSpPr>
            <a:spLocks noGrp="1" noChangeArrowheads="1"/>
          </p:cNvSpPr>
          <p:nvPr>
            <p:ph type="sldNum" sz="quarter" idx="3"/>
          </p:nvPr>
        </p:nvSpPr>
        <p:spPr bwMode="auto">
          <a:xfrm>
            <a:off x="6728076" y="9954104"/>
            <a:ext cx="371224"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fld id="{5D523447-BBD0-41FB-A570-1EE7BAB76EB7}" type="slidenum">
              <a:rPr lang="en-US"/>
              <a:pPr/>
              <a:t>‹#›</a:t>
            </a:fld>
            <a:endParaRPr lang="en-US"/>
          </a:p>
        </p:txBody>
      </p:sp>
    </p:spTree>
    <p:extLst>
      <p:ext uri="{BB962C8B-B14F-4D97-AF65-F5344CB8AC3E}">
        <p14:creationId xmlns:p14="http://schemas.microsoft.com/office/powerpoint/2010/main" val="2484847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113376"/>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57347" name="Rectangle 3"/>
          <p:cNvSpPr>
            <a:spLocks noGrp="1" noChangeArrowheads="1"/>
          </p:cNvSpPr>
          <p:nvPr>
            <p:ph type="dt" idx="1"/>
          </p:nvPr>
        </p:nvSpPr>
        <p:spPr bwMode="auto">
          <a:xfrm>
            <a:off x="6907548" y="113376"/>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endParaRPr lang="en-US"/>
          </a:p>
        </p:txBody>
      </p:sp>
      <p:sp>
        <p:nvSpPr>
          <p:cNvPr id="57348" name="Rectangle 4"/>
          <p:cNvSpPr>
            <a:spLocks noGrp="1" noRot="1" noChangeAspect="1" noChangeArrowheads="1" noTextEdit="1"/>
          </p:cNvSpPr>
          <p:nvPr>
            <p:ph type="sldImg" idx="2"/>
          </p:nvPr>
        </p:nvSpPr>
        <p:spPr bwMode="auto">
          <a:xfrm>
            <a:off x="990600" y="768350"/>
            <a:ext cx="5118100" cy="38385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7350" name="Rectangle 6"/>
          <p:cNvSpPr>
            <a:spLocks noGrp="1" noChangeArrowheads="1"/>
          </p:cNvSpPr>
          <p:nvPr>
            <p:ph type="ftr" sz="quarter" idx="4"/>
          </p:nvPr>
        </p:nvSpPr>
        <p:spPr bwMode="auto">
          <a:xfrm>
            <a:off x="1" y="9954104"/>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57351" name="Rectangle 7"/>
          <p:cNvSpPr>
            <a:spLocks noGrp="1" noChangeArrowheads="1"/>
          </p:cNvSpPr>
          <p:nvPr>
            <p:ph type="sldNum" sz="quarter" idx="5"/>
          </p:nvPr>
        </p:nvSpPr>
        <p:spPr bwMode="auto">
          <a:xfrm>
            <a:off x="6728076" y="9954104"/>
            <a:ext cx="371224"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fld id="{C493E18F-B64C-4347-BFB0-21733F6D2330}" type="slidenum">
              <a:rPr lang="en-US"/>
              <a:pPr/>
              <a:t>‹#›</a:t>
            </a:fld>
            <a:endParaRPr lang="en-US"/>
          </a:p>
        </p:txBody>
      </p:sp>
      <p:sp>
        <p:nvSpPr>
          <p:cNvPr id="57353" name="Line 9"/>
          <p:cNvSpPr>
            <a:spLocks noChangeShapeType="1"/>
          </p:cNvSpPr>
          <p:nvPr/>
        </p:nvSpPr>
        <p:spPr bwMode="auto">
          <a:xfrm>
            <a:off x="394930" y="9723915"/>
            <a:ext cx="6545454"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 name="Notes Placeholder 1">
            <a:extLst>
              <a:ext uri="{FF2B5EF4-FFF2-40B4-BE49-F238E27FC236}">
                <a16:creationId xmlns:a16="http://schemas.microsoft.com/office/drawing/2014/main" id="{060DF891-332E-4CA6-8C38-F2E191E9EA00}"/>
              </a:ext>
            </a:extLst>
          </p:cNvPr>
          <p:cNvSpPr>
            <a:spLocks noGrp="1"/>
          </p:cNvSpPr>
          <p:nvPr>
            <p:ph type="body" sz="quarter" idx="3"/>
          </p:nvPr>
        </p:nvSpPr>
        <p:spPr>
          <a:xfrm>
            <a:off x="709616" y="4924720"/>
            <a:ext cx="5680069" cy="403056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Tree>
    <p:extLst>
      <p:ext uri="{BB962C8B-B14F-4D97-AF65-F5344CB8AC3E}">
        <p14:creationId xmlns:p14="http://schemas.microsoft.com/office/powerpoint/2010/main" val="35487603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830668" y="9954104"/>
            <a:ext cx="268632" cy="280509"/>
          </a:xfrm>
          <a:ln/>
        </p:spPr>
        <p:txBody>
          <a:bodyPr/>
          <a:lstStyle/>
          <a:p>
            <a:fld id="{546337ED-3C7E-44B4-8729-4A4CB27863DC}" type="slidenum">
              <a:rPr lang="en-US"/>
              <a:pPr/>
              <a:t>1</a:t>
            </a:fld>
            <a:endParaRPr lang="en-US"/>
          </a:p>
        </p:txBody>
      </p:sp>
      <p:sp>
        <p:nvSpPr>
          <p:cNvPr id="67586" name="Rectangle 1026"/>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29258520-5A87-4C95-9BE1-D9B74B6D5427}"/>
              </a:ext>
            </a:extLst>
          </p:cNvPr>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10-1—Families and Recovery (2)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We will continue to discuss families and recovery.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9616" y="4924936"/>
            <a:ext cx="5680069" cy="4606607"/>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10-10—Readjustment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Readjustment stage is when the individual begins to adjust to an ongoing state of abstinence. It lasts 2 months or longer following the Wall stage.</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this stage, the Wall has been surmounted and the person in recovery and family members begin to return to a more normal lifestyle.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the readjustment stage and after, individual and family issues can benefit from psychotherapy and family counseling.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10"/>
          </p:nvPr>
        </p:nvSpPr>
        <p:spPr>
          <a:xfrm>
            <a:off x="6753724" y="9954104"/>
            <a:ext cx="345576" cy="280509"/>
          </a:xfrm>
        </p:spPr>
        <p:txBody>
          <a:bodyPr/>
          <a:lstStyle/>
          <a:p>
            <a:fld id="{C493E18F-B64C-4347-BFB0-21733F6D2330}" type="slidenum">
              <a:rPr lang="en-US" smtClean="0"/>
              <a:pPr/>
              <a:t>10</a:t>
            </a:fld>
            <a:endParaRPr lang="en-US"/>
          </a:p>
        </p:txBody>
      </p:sp>
    </p:spTree>
    <p:extLst>
      <p:ext uri="{BB962C8B-B14F-4D97-AF65-F5344CB8AC3E}">
        <p14:creationId xmlns:p14="http://schemas.microsoft.com/office/powerpoint/2010/main" val="177827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62188" y="9954104"/>
            <a:ext cx="337112" cy="280509"/>
          </a:xfrm>
          <a:ln/>
        </p:spPr>
        <p:txBody>
          <a:bodyPr/>
          <a:lstStyle/>
          <a:p>
            <a:fld id="{5B60A908-3EDB-4FC2-9198-D6F248346D99}" type="slidenum">
              <a:rPr lang="en-US"/>
              <a:pPr/>
              <a:t>11</a:t>
            </a:fld>
            <a:endParaRPr lang="en-US"/>
          </a:p>
        </p:txBody>
      </p:sp>
      <p:sp>
        <p:nvSpPr>
          <p:cNvPr id="89090"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056A7957-9092-4737-8585-8980939E2A7D}"/>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10-11—Goals for Withdrawal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goals for Withdrawal are mainly applied to those in outpatient treatment; however, some parts are also applicable to those in residential services.</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main goal for the person in recovery during the withdrawal stage of treatment is stopping Shabu use.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group sessions that focus on early recovery skills, the person in recovery learns specific techniques for reducing cravings and avoiding relapse.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 in recovery also begins to learn about the process of addiction and how drugs, such as Shabu, affect brain chemistry and the rest of the body.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the person in recovery is in the withdrawal stage of outpatient treatment, family members have one major decision to make: whether they are willing to be part of the recovery process.</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will find it is easier to be involved if they view the Shabu use, not the person in recovery, as the problem and if the Shabu use is recognized as a medical condition, regardless of how it began.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9616" y="4924936"/>
            <a:ext cx="5680069" cy="4606607"/>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10-12—Goals for the Honeymoon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the Honeymoon stage of recovery, people in recovery work on improving their physical health and outlook on recovery by exercising and staying active.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in recovery also begin to identify personal triggers and relapse justifications and to use targeted techniques to stay abstinent.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Often, persons in recovery feel as if they are “cured” during this period. It is important for people in recovery to continue to work on their recovery and to avoid testing themselves by being around drugs.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can be very helpful during the Honeymoon stage, working with the person in outpatient treatment to support the primary goal of abstinence.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Although family members are not responsible for the loved one’s recovery, their behavior and attitudes during this time can significantly increase or decrease the chances of the person in recovery achieving and maintaining abstinence.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need to recognize and discontinue triggering interactions.</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10"/>
          </p:nvPr>
        </p:nvSpPr>
        <p:spPr>
          <a:xfrm>
            <a:off x="6753724" y="9954104"/>
            <a:ext cx="345576" cy="280509"/>
          </a:xfrm>
        </p:spPr>
        <p:txBody>
          <a:bodyPr/>
          <a:lstStyle/>
          <a:p>
            <a:fld id="{C493E18F-B64C-4347-BFB0-21733F6D2330}" type="slidenum">
              <a:rPr lang="en-US" smtClean="0"/>
              <a:pPr/>
              <a:t>12</a:t>
            </a:fld>
            <a:endParaRPr lang="en-US"/>
          </a:p>
        </p:txBody>
      </p:sp>
    </p:spTree>
    <p:extLst>
      <p:ext uri="{BB962C8B-B14F-4D97-AF65-F5344CB8AC3E}">
        <p14:creationId xmlns:p14="http://schemas.microsoft.com/office/powerpoint/2010/main" val="21227262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9429A2EB-DC89-4E9F-A1EA-9844B5C56D22}" type="slidenum">
              <a:rPr lang="en-US"/>
              <a:pPr/>
              <a:t>13</a:t>
            </a:fld>
            <a:endParaRPr lang="en-US"/>
          </a:p>
        </p:txBody>
      </p:sp>
      <p:sp>
        <p:nvSpPr>
          <p:cNvPr id="91138"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61B79EAC-050B-448F-9876-3D28528948BF}"/>
              </a:ext>
            </a:extLst>
          </p:cNvPr>
          <p:cNvSpPr>
            <a:spLocks noGrp="1"/>
          </p:cNvSpPr>
          <p:nvPr>
            <p:ph type="body" idx="1"/>
          </p:nvPr>
        </p:nvSpPr>
        <p:spPr>
          <a:xfrm>
            <a:off x="709616" y="4924720"/>
            <a:ext cx="5680069" cy="5008977"/>
          </a:xfrm>
        </p:spPr>
        <p:txBody>
          <a:bodyPr>
            <a:norm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10-13—Goals for the Wall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By the time people in recovery reach the stage known as the Wall, they have been abstinent for several months. They continue to work on maintaining abstinence by putting relapse prevention techniques they have learned into practice.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person in recovery also focuses on repairing relationships with family members and friends and developing support networks to cope with the problems that arise during recovery.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Wall can be a frustrating and difficult part of recovery. The person in recovery needs sup­port and encouragement from many sources. Working on developing new interests and staying active also are important to recovery.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Also important are recognizing and addressing dangerous emotions.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While the person in recovery is in the stage known as the Wall, family members need to guard against expressing anger toward the person.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As much as possible, family members need to move past resentment and work to support the person in recovery. Family members who are committed to this support need to begin trusting the loved one’s recovery.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Family members should relearn how to take care of themselves by beginning to return to the normal routines of life and pursuing activities that are rewarding and self-nourishing.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It also is important at this stage to explore how family members communicate, how poor communication may have led to problems, and how communication can be improved.</a:t>
            </a:r>
            <a:endParaRPr lang="en-PH" sz="110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2773843C-2BE9-4F1F-ADA2-770BC6E3F0AA}" type="slidenum">
              <a:rPr lang="en-US"/>
              <a:pPr/>
              <a:t>14</a:t>
            </a:fld>
            <a:endParaRPr lang="en-US"/>
          </a:p>
        </p:txBody>
      </p:sp>
      <p:sp>
        <p:nvSpPr>
          <p:cNvPr id="93186"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0A311D48-DE76-4F9A-A112-88C36F843A85}"/>
              </a:ext>
            </a:extLst>
          </p:cNvPr>
          <p:cNvSpPr>
            <a:spLocks noGrp="1"/>
          </p:cNvSpPr>
          <p:nvPr>
            <p:ph type="body" idx="1"/>
          </p:nvPr>
        </p:nvSpPr>
        <p:spPr>
          <a:xfrm>
            <a:off x="709616" y="4924720"/>
            <a:ext cx="5680069" cy="5140692"/>
          </a:xfrm>
        </p:spPr>
        <p:txBody>
          <a:bodyPr>
            <a:normAutofit/>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10-14—Goals for Readjustment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goals for the Readjustments stage are applied to people in outpatient treatment and those who are discharged from residential treatment.</a:t>
            </a: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By the time people in recovery reach the readjustment stage of recovery, they know which behaviors they need to engage in to keep their recovery strong and which behaviors place their recovery at risk.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task for people in recovery during this stage—and for the rest of their lives—is to monitor their recovery, ensuring that they engage in those behaviors that will help them avoid relapse.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Because people in recovery often will be confronted with the opportunity and desire to use, they need to be aware of those situations and thoughts that put them at risk of relapse. For this rea­son, they need to anticipate troublesome situations and have detailed plans for how to address them. The most important aspect of maintaining abstinence is knowing how to avoid relapse.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During the readjustment stage, the person in recovery works on forming new, healthy relation­ships and on strengthening existing friendships. The person in recovery also begins to examine long-term life goals.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The readjustment stage is marked by a return to a more predictable, more normal lifestyle for everyone in the family. Family members should be mindful that many of the changes they have made in their lives to offer support for recovery will need to continue and become permanent.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It is important for family members to accept limitations of living with a person in recovery; maintain a balanced, healthy lifestyle; and avoid relapsing to former behaviors. </a:t>
            </a:r>
            <a:endParaRPr lang="en-PH" sz="1100"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sz="1100" dirty="0">
                <a:ea typeface="Yu Mincho" panose="02020400000000000000" pitchFamily="18" charset="-128"/>
                <a:cs typeface="Times New Roman" panose="02020603050405020304" pitchFamily="18" charset="0"/>
              </a:rPr>
              <a:t>Patience with the process of recovery is crucial. </a:t>
            </a:r>
            <a:endParaRPr lang="en-PH" sz="1100"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C0FC4BED-62FE-42C3-AD8E-4E778CFCE39B}" type="slidenum">
              <a:rPr lang="en-US"/>
              <a:pPr/>
              <a:t>15</a:t>
            </a:fld>
            <a:endParaRPr lang="en-US"/>
          </a:p>
        </p:txBody>
      </p:sp>
      <p:sp>
        <p:nvSpPr>
          <p:cNvPr id="95234" name="Rectangle 1026"/>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D3CA53B6-5627-4318-BAC0-96644545F17B}"/>
              </a:ext>
            </a:extLst>
          </p:cNvPr>
          <p:cNvSpPr>
            <a:spLocks noGrp="1"/>
          </p:cNvSpPr>
          <p:nvPr>
            <p:ph type="body" idx="1"/>
          </p:nvPr>
        </p:nvSpPr>
        <p:spPr>
          <a:xfrm>
            <a:off x="709616" y="4924720"/>
            <a:ext cx="5680069" cy="4718377"/>
          </a:xfr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10-15—Key Relapse Issues for People in Recovery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 in recovery and the family members need to evaluate which lifestyle and attitude changes are important for each of them individually and as a family. After this point in recovery, the person in recovery will receive less support in the form of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Some of the support role will be taken up by 12-Step or self-help groups and by friends, but family members will be a major source of support for the person in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Families need to decide which adaptations they have made during recovery should become permanent in their lives.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making these decisions, families should bear in mind the most common relapse issues for people recovering from </a:t>
            </a:r>
            <a:r>
              <a:rPr lang="en-US" dirty="0" err="1">
                <a:ea typeface="Yu Mincho" panose="02020400000000000000" pitchFamily="18" charset="-128"/>
                <a:cs typeface="Times New Roman" panose="02020603050405020304" pitchFamily="18" charset="0"/>
              </a:rPr>
              <a:t>Shabu</a:t>
            </a:r>
            <a:r>
              <a:rPr lang="en-US" dirty="0">
                <a:ea typeface="Yu Mincho" panose="02020400000000000000" pitchFamily="18" charset="-128"/>
                <a:cs typeface="Times New Roman" panose="02020603050405020304" pitchFamily="18" charset="0"/>
              </a:rPr>
              <a:t> use. All of the six issues listed on this slide may not be a problem for the person in recovery, but the family needs to find out which issues might be troublesome for the person in recovery.</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should have an open discussion with the person in recovery about how best to support his or her recovery.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4CC50FF2-E8E8-4163-910E-11853FF01B79}" type="slidenum">
              <a:rPr lang="en-US"/>
              <a:pPr/>
              <a:t>16</a:t>
            </a:fld>
            <a:endParaRPr lang="en-US"/>
          </a:p>
        </p:txBody>
      </p:sp>
      <p:sp>
        <p:nvSpPr>
          <p:cNvPr id="96258"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5D5F2C5C-CA29-46E2-94D8-9015678052A2}"/>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10-16—Key Relapse Issues for Family Members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While the person in recovery needs to be on the alert for relapse to Shabu use, family members need to be careful not to return to their former ways of behaving, thinking, and communicating.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slide lists common problems that can precede a slip back into old behaviors for family members.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Just as it helps people in recovery to anticipate situations that might lead to relapse, so it will help family members to be on guard for ways in which they might slip back into behaviors that will destroy recovery and the family.</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830668" y="9954104"/>
            <a:ext cx="268632" cy="280509"/>
          </a:xfrm>
          <a:ln/>
        </p:spPr>
        <p:txBody>
          <a:bodyPr/>
          <a:lstStyle/>
          <a:p>
            <a:fld id="{05CD1EE9-7904-4D88-A948-EB7515583B94}" type="slidenum">
              <a:rPr lang="en-US"/>
              <a:pPr/>
              <a:t>2</a:t>
            </a:fld>
            <a:endParaRPr lang="en-US"/>
          </a:p>
        </p:txBody>
      </p:sp>
      <p:sp>
        <p:nvSpPr>
          <p:cNvPr id="88066"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F98C965B-6CD8-404F-BE9C-B7E3EFBE9C40}"/>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10-2—</a:t>
            </a:r>
            <a:r>
              <a:rPr lang="en-US" altLang="ja-JP" b="1" dirty="0">
                <a:latin typeface="Arial" panose="020B0604020202020204" pitchFamily="34" charset="0"/>
                <a:ea typeface="Yu Mincho" panose="02020400000000000000" pitchFamily="18" charset="-128"/>
                <a:cs typeface="Arial" panose="020B0604020202020204" pitchFamily="34" charset="0"/>
              </a:rPr>
              <a:t>Recovery </a:t>
            </a:r>
            <a:r>
              <a:rPr lang="en-PH" b="1" dirty="0">
                <a:latin typeface="Arial" panose="020B0604020202020204" pitchFamily="34" charset="0"/>
                <a:ea typeface="Yu Mincho" panose="02020400000000000000" pitchFamily="18" charset="-128"/>
                <a:cs typeface="Arial" panose="020B0604020202020204" pitchFamily="34" charset="0"/>
              </a:rPr>
              <a:t>Stages</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who stop taking a substance they are dependent on usually go through predictable stag­es during their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timetable for recovery varies for each person, but the stages usually don’t vary.</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Knowing that there is a pattern to recovery and knowing what to expect in each stage often pro­vide encouragement to patients.</a:t>
            </a: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information also helps family members better support those staying home and undergoing outpatient treatment.</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10-3—Question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how the Withdrawal stage is characterized.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a:xfrm>
            <a:off x="6830668" y="9954104"/>
            <a:ext cx="268632" cy="280509"/>
          </a:xfrm>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1607217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9616" y="4924936"/>
            <a:ext cx="5680069" cy="4606607"/>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10-4—Withdrawal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withdrawal stage usually lasts 1 to 2 weeks.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this stage, the most severe symptoms are craving and depression.</a:t>
            </a: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Many people also experience low energy, difficulty sleeping, increased appetite, and difficulty concentrating.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10"/>
          </p:nvPr>
        </p:nvSpPr>
        <p:spPr>
          <a:xfrm>
            <a:off x="6830668" y="9954104"/>
            <a:ext cx="268632" cy="280509"/>
          </a:xfrm>
        </p:spPr>
        <p:txBody>
          <a:bodyPr/>
          <a:lstStyle/>
          <a:p>
            <a:fld id="{C493E18F-B64C-4347-BFB0-21733F6D2330}" type="slidenum">
              <a:rPr lang="en-US" smtClean="0"/>
              <a:pPr/>
              <a:t>4</a:t>
            </a:fld>
            <a:endParaRPr lang="en-US"/>
          </a:p>
        </p:txBody>
      </p:sp>
    </p:spTree>
    <p:extLst>
      <p:ext uri="{BB962C8B-B14F-4D97-AF65-F5344CB8AC3E}">
        <p14:creationId xmlns:p14="http://schemas.microsoft.com/office/powerpoint/2010/main" val="1323044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10-5—Question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how the Honeymoon stage is characterized.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a:xfrm>
            <a:off x="6830668" y="9954104"/>
            <a:ext cx="268632" cy="280509"/>
          </a:xfrm>
        </p:spPr>
        <p:txBody>
          <a:bodyPr/>
          <a:lstStyle/>
          <a:p>
            <a:pPr>
              <a:defRPr/>
            </a:pPr>
            <a:fld id="{3F424083-4411-40F4-AB8C-A1F69994D9CB}" type="slidenum">
              <a:rPr lang="en-US" smtClean="0"/>
              <a:pPr>
                <a:defRPr/>
              </a:pPr>
              <a:t>5</a:t>
            </a:fld>
            <a:endParaRPr lang="en-US"/>
          </a:p>
        </p:txBody>
      </p:sp>
    </p:spTree>
    <p:extLst>
      <p:ext uri="{BB962C8B-B14F-4D97-AF65-F5344CB8AC3E}">
        <p14:creationId xmlns:p14="http://schemas.microsoft.com/office/powerpoint/2010/main" val="22025098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9616" y="4924936"/>
            <a:ext cx="5680069" cy="4606607"/>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10-6—Honeymoon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Honeymoon stage lasts about 1 month following the Withdrawal stage.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characterized by increased energy, enthusiasm, and optimism.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Many people think this is the end of the recovery process and that things will remain positive from here on. Unfortunately, the hardest part of the recovery is still to come. </a:t>
            </a:r>
            <a:endParaRPr lang="en-PH" dirty="0">
              <a:ea typeface="Yu Mincho" panose="02020400000000000000" pitchFamily="18"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a:xfrm>
            <a:off x="6830668" y="9954104"/>
            <a:ext cx="268632" cy="280509"/>
          </a:xfrm>
        </p:spPr>
        <p:txBody>
          <a:bodyPr/>
          <a:lstStyle/>
          <a:p>
            <a:fld id="{C493E18F-B64C-4347-BFB0-21733F6D2330}" type="slidenum">
              <a:rPr lang="en-US" smtClean="0"/>
              <a:pPr/>
              <a:t>6</a:t>
            </a:fld>
            <a:endParaRPr lang="en-US"/>
          </a:p>
        </p:txBody>
      </p:sp>
    </p:spTree>
    <p:extLst>
      <p:ext uri="{BB962C8B-B14F-4D97-AF65-F5344CB8AC3E}">
        <p14:creationId xmlns:p14="http://schemas.microsoft.com/office/powerpoint/2010/main" val="4024204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10-7—Question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how the Wall stage is characterized.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a:xfrm>
            <a:off x="6830668" y="9954104"/>
            <a:ext cx="268632" cy="280509"/>
          </a:xfrm>
        </p:spPr>
        <p:txBody>
          <a:bodyPr/>
          <a:lstStyle/>
          <a:p>
            <a:pPr>
              <a:defRPr/>
            </a:pPr>
            <a:fld id="{3F424083-4411-40F4-AB8C-A1F69994D9CB}" type="slidenum">
              <a:rPr lang="en-US" smtClean="0"/>
              <a:pPr>
                <a:defRPr/>
              </a:pPr>
              <a:t>7</a:t>
            </a:fld>
            <a:endParaRPr lang="en-US"/>
          </a:p>
        </p:txBody>
      </p:sp>
    </p:spTree>
    <p:extLst>
      <p:ext uri="{BB962C8B-B14F-4D97-AF65-F5344CB8AC3E}">
        <p14:creationId xmlns:p14="http://schemas.microsoft.com/office/powerpoint/2010/main" val="35812381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9616" y="4924936"/>
            <a:ext cx="5680069" cy="4606607"/>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10-8—The Wall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The Wall lasts about 3 to 4 months following the Honeymoon stage.</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the hardest stage of recovery and one of the longest.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Wall brings with it some troublesome emotional and thinking difficulties. The optimism of the Honeymoon stage gives way to the full realization of the difficulty and sheer effort involved in recovery.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in recovery experience depression, irritability, difficulty concentrating, low energy, and a general loss of enthusiasm. </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Risk of relapse is very high during this stage for those in outpatient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stage is almost always a struggle for people in recovery. </a:t>
            </a:r>
            <a:endParaRPr lang="en-PH"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10"/>
          </p:nvPr>
        </p:nvSpPr>
        <p:spPr>
          <a:xfrm>
            <a:off x="6830668" y="9954104"/>
            <a:ext cx="268632" cy="280509"/>
          </a:xfrm>
        </p:spPr>
        <p:txBody>
          <a:bodyPr/>
          <a:lstStyle/>
          <a:p>
            <a:fld id="{C493E18F-B64C-4347-BFB0-21733F6D2330}" type="slidenum">
              <a:rPr lang="en-US" smtClean="0"/>
              <a:pPr/>
              <a:t>8</a:t>
            </a:fld>
            <a:endParaRPr lang="en-US"/>
          </a:p>
        </p:txBody>
      </p:sp>
    </p:spTree>
    <p:extLst>
      <p:ext uri="{BB962C8B-B14F-4D97-AF65-F5344CB8AC3E}">
        <p14:creationId xmlns:p14="http://schemas.microsoft.com/office/powerpoint/2010/main" val="34646001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defTabSz="914400" latinLnBrk="0">
              <a:lnSpc>
                <a:spcPct val="107000"/>
              </a:lnSpc>
              <a:spcAft>
                <a:spcPts val="800"/>
              </a:spcAft>
              <a:buClrTx/>
              <a:buSzTx/>
              <a:buFontTx/>
              <a:buNone/>
              <a:tabLs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10-9—Question</a:t>
            </a:r>
          </a:p>
          <a:p>
            <a:pPr marL="342900" indent="-342900">
              <a:lnSpc>
                <a:spcPct val="107000"/>
              </a:lnSpc>
              <a:spcAft>
                <a:spcPts val="0"/>
              </a:spcAft>
              <a:buFont typeface="Wingdings" panose="05000000000000000000" pitchFamily="2" charset="2"/>
              <a:buChar char=""/>
            </a:pPr>
            <a:r>
              <a:rPr lang="en-US" altLang="ja-JP" dirty="0">
                <a:latin typeface="Times New Roman" panose="02020603050405020304" pitchFamily="18" charset="0"/>
                <a:ea typeface="Yu Mincho" panose="02020400000000000000" pitchFamily="18" charset="-128"/>
                <a:cs typeface="Times New Roman" panose="02020603050405020304" pitchFamily="18" charset="0"/>
              </a:rPr>
              <a:t>Ask participants how the Readjustment stage is characterized. </a:t>
            </a:r>
            <a:endParaRPr lang="ja-JP" altLang="en-US" dirty="0">
              <a:latin typeface="Times New Roman" panose="02020603050405020304" pitchFamily="18" charset="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a:xfrm>
            <a:off x="6830668" y="9954104"/>
            <a:ext cx="268632" cy="280509"/>
          </a:xfrm>
        </p:spPr>
        <p:txBody>
          <a:bodyPr/>
          <a:lstStyle/>
          <a:p>
            <a:pPr>
              <a:defRPr/>
            </a:pPr>
            <a:fld id="{3F424083-4411-40F4-AB8C-A1F69994D9CB}" type="slidenum">
              <a:rPr lang="en-US" smtClean="0"/>
              <a:pPr>
                <a:defRPr/>
              </a:pPr>
              <a:t>9</a:t>
            </a:fld>
            <a:endParaRPr lang="en-US"/>
          </a:p>
        </p:txBody>
      </p:sp>
    </p:spTree>
    <p:extLst>
      <p:ext uri="{BB962C8B-B14F-4D97-AF65-F5344CB8AC3E}">
        <p14:creationId xmlns:p14="http://schemas.microsoft.com/office/powerpoint/2010/main" val="2555860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6195" name="Rectangle 3"/>
          <p:cNvSpPr>
            <a:spLocks noGrp="1" noChangeArrowheads="1"/>
          </p:cNvSpPr>
          <p:nvPr>
            <p:ph type="ctrTitle"/>
          </p:nvPr>
        </p:nvSpPr>
        <p:spPr>
          <a:xfrm>
            <a:off x="1382713" y="1295400"/>
            <a:ext cx="6934200" cy="1470025"/>
          </a:xfrm>
        </p:spPr>
        <p:txBody>
          <a:bodyPr/>
          <a:lstStyle>
            <a:lvl1pPr algn="ctr">
              <a:defRPr sz="4400"/>
            </a:lvl1pPr>
          </a:lstStyle>
          <a:p>
            <a:pPr lvl="0"/>
            <a:r>
              <a:rPr lang="en-US" noProof="0"/>
              <a:t>Click to edit Master title style</a:t>
            </a:r>
          </a:p>
        </p:txBody>
      </p:sp>
      <p:sp>
        <p:nvSpPr>
          <p:cNvPr id="136196" name="Rectangle 4"/>
          <p:cNvSpPr>
            <a:spLocks noGrp="1" noChangeArrowheads="1"/>
          </p:cNvSpPr>
          <p:nvPr>
            <p:ph type="sldNum" sz="quarter" idx="4"/>
          </p:nvPr>
        </p:nvSpPr>
        <p:spPr/>
        <p:txBody>
          <a:bodyPr/>
          <a:lstStyle>
            <a:lvl1pPr>
              <a:defRPr/>
            </a:lvl1pPr>
          </a:lstStyle>
          <a:p>
            <a:r>
              <a:rPr lang="en-US" dirty="0"/>
              <a:t>10-</a:t>
            </a:r>
            <a:fld id="{EB1683C5-58EE-4DE8-8E02-D6CA80D7F1B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10-</a:t>
            </a:r>
            <a:fld id="{FCACCE78-6F6B-4894-B7AA-4CE4424C7C26}" type="slidenum">
              <a:rPr lang="en-US" smtClean="0"/>
              <a:pPr/>
              <a:t>‹#›</a:t>
            </a:fld>
            <a:endParaRPr lang="en-US" dirty="0"/>
          </a:p>
        </p:txBody>
      </p:sp>
    </p:spTree>
    <p:extLst>
      <p:ext uri="{BB962C8B-B14F-4D97-AF65-F5344CB8AC3E}">
        <p14:creationId xmlns:p14="http://schemas.microsoft.com/office/powerpoint/2010/main" val="3864826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10-</a:t>
            </a:r>
            <a:fld id="{C7A6D3ED-F0F7-4E36-992E-C1584A0CC3E3}" type="slidenum">
              <a:rPr lang="en-US" smtClean="0"/>
              <a:pPr/>
              <a:t>‹#›</a:t>
            </a:fld>
            <a:endParaRPr lang="en-US" dirty="0"/>
          </a:p>
        </p:txBody>
      </p:sp>
    </p:spTree>
    <p:extLst>
      <p:ext uri="{BB962C8B-B14F-4D97-AF65-F5344CB8AC3E}">
        <p14:creationId xmlns:p14="http://schemas.microsoft.com/office/powerpoint/2010/main" val="1410072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10-</a:t>
            </a:r>
            <a:fld id="{5384CC15-B33B-4B9A-A1A4-EA658A5D97A8}" type="slidenum">
              <a:rPr lang="en-US" smtClean="0"/>
              <a:pPr/>
              <a:t>‹#›</a:t>
            </a:fld>
            <a:endParaRPr lang="en-US" dirty="0"/>
          </a:p>
        </p:txBody>
      </p:sp>
    </p:spTree>
    <p:extLst>
      <p:ext uri="{BB962C8B-B14F-4D97-AF65-F5344CB8AC3E}">
        <p14:creationId xmlns:p14="http://schemas.microsoft.com/office/powerpoint/2010/main" val="3920012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10-</a:t>
            </a:r>
            <a:fld id="{4DCE0E83-A658-4189-8F52-DD20343FEEB5}" type="slidenum">
              <a:rPr lang="en-US" smtClean="0"/>
              <a:pPr/>
              <a:t>‹#›</a:t>
            </a:fld>
            <a:endParaRPr lang="en-US" dirty="0"/>
          </a:p>
        </p:txBody>
      </p:sp>
    </p:spTree>
    <p:extLst>
      <p:ext uri="{BB962C8B-B14F-4D97-AF65-F5344CB8AC3E}">
        <p14:creationId xmlns:p14="http://schemas.microsoft.com/office/powerpoint/2010/main" val="326876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10-</a:t>
            </a:r>
            <a:fld id="{0FFDC158-39FC-4526-BFBB-89BF527BD6AE}" type="slidenum">
              <a:rPr lang="en-US" smtClean="0"/>
              <a:pPr/>
              <a:t>‹#›</a:t>
            </a:fld>
            <a:endParaRPr lang="en-US" dirty="0"/>
          </a:p>
        </p:txBody>
      </p:sp>
    </p:spTree>
    <p:extLst>
      <p:ext uri="{BB962C8B-B14F-4D97-AF65-F5344CB8AC3E}">
        <p14:creationId xmlns:p14="http://schemas.microsoft.com/office/powerpoint/2010/main" val="2831453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10-</a:t>
            </a:r>
            <a:fld id="{EC5339F1-B42B-43F9-B4AC-3E8081EB8735}" type="slidenum">
              <a:rPr lang="en-US" smtClean="0"/>
              <a:pPr/>
              <a:t>‹#›</a:t>
            </a:fld>
            <a:endParaRPr lang="en-US" dirty="0"/>
          </a:p>
        </p:txBody>
      </p:sp>
    </p:spTree>
    <p:extLst>
      <p:ext uri="{BB962C8B-B14F-4D97-AF65-F5344CB8AC3E}">
        <p14:creationId xmlns:p14="http://schemas.microsoft.com/office/powerpoint/2010/main" val="1262114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10-</a:t>
            </a:r>
            <a:fld id="{57CACBF6-C201-438F-BF4A-81C0525FC2C0}" type="slidenum">
              <a:rPr lang="en-US" smtClean="0"/>
              <a:pPr/>
              <a:t>‹#›</a:t>
            </a:fld>
            <a:endParaRPr lang="en-US" dirty="0"/>
          </a:p>
        </p:txBody>
      </p:sp>
    </p:spTree>
    <p:extLst>
      <p:ext uri="{BB962C8B-B14F-4D97-AF65-F5344CB8AC3E}">
        <p14:creationId xmlns:p14="http://schemas.microsoft.com/office/powerpoint/2010/main" val="2151510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10-</a:t>
            </a:r>
            <a:fld id="{3576B245-842D-4729-9548-0BC2061B4E48}" type="slidenum">
              <a:rPr lang="en-US" smtClean="0"/>
              <a:pPr/>
              <a:t>‹#›</a:t>
            </a:fld>
            <a:endParaRPr lang="en-US" dirty="0"/>
          </a:p>
        </p:txBody>
      </p:sp>
    </p:spTree>
    <p:extLst>
      <p:ext uri="{BB962C8B-B14F-4D97-AF65-F5344CB8AC3E}">
        <p14:creationId xmlns:p14="http://schemas.microsoft.com/office/powerpoint/2010/main" val="2873558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10-</a:t>
            </a:r>
            <a:fld id="{21A428D4-74B0-48BC-A9A5-5FA54BFCFDEE}" type="slidenum">
              <a:rPr lang="en-US" smtClean="0"/>
              <a:pPr/>
              <a:t>‹#›</a:t>
            </a:fld>
            <a:endParaRPr lang="en-US" dirty="0"/>
          </a:p>
        </p:txBody>
      </p:sp>
    </p:spTree>
    <p:extLst>
      <p:ext uri="{BB962C8B-B14F-4D97-AF65-F5344CB8AC3E}">
        <p14:creationId xmlns:p14="http://schemas.microsoft.com/office/powerpoint/2010/main" val="194109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10-</a:t>
            </a:r>
            <a:fld id="{517D8F9A-6F5E-4453-B54D-EA72C177DB13}" type="slidenum">
              <a:rPr lang="en-US" smtClean="0"/>
              <a:pPr/>
              <a:t>‹#›</a:t>
            </a:fld>
            <a:endParaRPr lang="en-US" dirty="0"/>
          </a:p>
        </p:txBody>
      </p:sp>
    </p:spTree>
    <p:extLst>
      <p:ext uri="{BB962C8B-B14F-4D97-AF65-F5344CB8AC3E}">
        <p14:creationId xmlns:p14="http://schemas.microsoft.com/office/powerpoint/2010/main" val="1327896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0" y="6324600"/>
            <a:ext cx="9144000" cy="533400"/>
          </a:xfrm>
          <a:prstGeom prst="rect">
            <a:avLst/>
          </a:prstGeom>
          <a:gradFill rotWithShape="1">
            <a:gsLst>
              <a:gs pos="0">
                <a:schemeClr val="bg1"/>
              </a:gs>
              <a:gs pos="100000">
                <a:srgbClr val="000099"/>
              </a:gs>
            </a:gsLst>
            <a:lin ang="5400000" scaled="1"/>
          </a:gradFill>
          <a:ln>
            <a:noFill/>
          </a:ln>
          <a:effectLst/>
        </p:spPr>
        <p:txBody>
          <a:bodyPr wrap="none" anchor="ctr"/>
          <a:lstStyle/>
          <a:p>
            <a:endParaRPr lang="en-US"/>
          </a:p>
        </p:txBody>
      </p:sp>
      <p:sp>
        <p:nvSpPr>
          <p:cNvPr id="135171" name="Rectangle 3"/>
          <p:cNvSpPr>
            <a:spLocks noChangeArrowheads="1"/>
          </p:cNvSpPr>
          <p:nvPr/>
        </p:nvSpPr>
        <p:spPr bwMode="auto">
          <a:xfrm>
            <a:off x="1" y="0"/>
            <a:ext cx="9144000" cy="533400"/>
          </a:xfrm>
          <a:prstGeom prst="rect">
            <a:avLst/>
          </a:prstGeom>
          <a:gradFill rotWithShape="1">
            <a:gsLst>
              <a:gs pos="0">
                <a:srgbClr val="000099"/>
              </a:gs>
              <a:gs pos="100000">
                <a:schemeClr val="bg1"/>
              </a:gs>
            </a:gsLst>
            <a:lin ang="5400000" scaled="1"/>
          </a:gradFill>
          <a:ln>
            <a:noFill/>
          </a:ln>
          <a:effectLst/>
        </p:spPr>
        <p:txBody>
          <a:bodyPr wrap="none" anchor="ctr"/>
          <a:lstStyle/>
          <a:p>
            <a:endParaRPr lang="en-US"/>
          </a:p>
        </p:txBody>
      </p:sp>
      <p:sp>
        <p:nvSpPr>
          <p:cNvPr id="135172"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5173"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5175"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10-</a:t>
            </a:r>
            <a:fld id="{7BFBF39D-91F6-4E94-BEA3-6487EF64229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hdr="0" ftr="0" dt="0"/>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charset="0"/>
        </a:defRPr>
      </a:lvl2pPr>
      <a:lvl3pPr algn="l" rtl="0" fontAlgn="base">
        <a:spcBef>
          <a:spcPct val="0"/>
        </a:spcBef>
        <a:spcAft>
          <a:spcPct val="0"/>
        </a:spcAft>
        <a:defRPr sz="3200" b="1">
          <a:solidFill>
            <a:schemeClr val="tx2"/>
          </a:solidFill>
          <a:latin typeface="Arial" charset="0"/>
        </a:defRPr>
      </a:lvl3pPr>
      <a:lvl4pPr algn="l" rtl="0" fontAlgn="base">
        <a:spcBef>
          <a:spcPct val="0"/>
        </a:spcBef>
        <a:spcAft>
          <a:spcPct val="0"/>
        </a:spcAft>
        <a:defRPr sz="3200" b="1">
          <a:solidFill>
            <a:schemeClr val="tx2"/>
          </a:solidFill>
          <a:latin typeface="Arial" charset="0"/>
        </a:defRPr>
      </a:lvl4pPr>
      <a:lvl5pPr algn="l" rtl="0" fontAlgn="base">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6BAC29B-9F16-4667-A8EA-F50E70B8268D}"/>
              </a:ext>
            </a:extLst>
          </p:cNvPr>
          <p:cNvSpPr txBox="1">
            <a:spLocks noChangeArrowheads="1"/>
          </p:cNvSpPr>
          <p:nvPr/>
        </p:nvSpPr>
        <p:spPr bwMode="auto">
          <a:xfrm>
            <a:off x="1989574" y="1822727"/>
            <a:ext cx="7154426" cy="2723105"/>
          </a:xfrm>
          <a:prstGeom prst="rect">
            <a:avLst/>
          </a:prstGeom>
          <a:gradFill>
            <a:gsLst>
              <a:gs pos="0">
                <a:schemeClr val="bg1"/>
              </a:gs>
              <a:gs pos="50000">
                <a:srgbClr val="000099">
                  <a:alpha val="4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eaLnBrk="1" hangingPunct="1"/>
            <a:r>
              <a:rPr lang="en-US" sz="4800" b="1" kern="0" dirty="0" err="1">
                <a:solidFill>
                  <a:schemeClr val="tx1"/>
                </a:solidFill>
              </a:rPr>
              <a:t>Sesyon</a:t>
            </a:r>
            <a:r>
              <a:rPr lang="en-US" sz="4800" b="1" kern="0" dirty="0">
                <a:solidFill>
                  <a:schemeClr val="tx1"/>
                </a:solidFill>
              </a:rPr>
              <a:t> 10:</a:t>
            </a:r>
            <a:br>
              <a:rPr lang="en-US" sz="4400" b="1" kern="0" dirty="0">
                <a:solidFill>
                  <a:schemeClr val="tx1"/>
                </a:solidFill>
              </a:rPr>
            </a:br>
            <a:r>
              <a:rPr lang="en-US" sz="4000" b="1" kern="0" dirty="0">
                <a:solidFill>
                  <a:schemeClr val="tx1"/>
                </a:solidFill>
              </a:rPr>
              <a:t>Ang </a:t>
            </a:r>
            <a:r>
              <a:rPr lang="en-US" sz="4000" b="1" kern="0" dirty="0" err="1">
                <a:solidFill>
                  <a:schemeClr val="tx1"/>
                </a:solidFill>
              </a:rPr>
              <a:t>Pamilya</a:t>
            </a:r>
            <a:r>
              <a:rPr lang="en-US" sz="4000" b="1" kern="0" dirty="0">
                <a:solidFill>
                  <a:schemeClr val="tx1"/>
                </a:solidFill>
              </a:rPr>
              <a:t> at Recovery (2)</a:t>
            </a:r>
            <a:endParaRPr lang="en-US" sz="3800" b="1" i="1" kern="0" dirty="0">
              <a:solidFill>
                <a:schemeClr val="tx1"/>
              </a:solidFill>
            </a:endParaRPr>
          </a:p>
        </p:txBody>
      </p:sp>
      <p:sp>
        <p:nvSpPr>
          <p:cNvPr id="6" name="Slide Number Placeholder 5">
            <a:extLst>
              <a:ext uri="{FF2B5EF4-FFF2-40B4-BE49-F238E27FC236}">
                <a16:creationId xmlns:a16="http://schemas.microsoft.com/office/drawing/2014/main" id="{BDA6892A-D1BD-4DB6-ABF3-4ACC3CB7193D}"/>
              </a:ext>
            </a:extLst>
          </p:cNvPr>
          <p:cNvSpPr>
            <a:spLocks noGrp="1"/>
          </p:cNvSpPr>
          <p:nvPr>
            <p:ph type="sldNum" sz="quarter" idx="4"/>
          </p:nvPr>
        </p:nvSpPr>
        <p:spPr/>
        <p:txBody>
          <a:bodyPr/>
          <a:lstStyle/>
          <a:p>
            <a:r>
              <a:rPr lang="en-US"/>
              <a:t>10-</a:t>
            </a:r>
            <a:fld id="{EB1683C5-58EE-4DE8-8E02-D6CA80D7F1B9}" type="slidenum">
              <a:rPr lang="en-US" smtClean="0"/>
              <a:pPr/>
              <a:t>1</a:t>
            </a:fld>
            <a:endParaRPr lang="en-US" dirty="0"/>
          </a:p>
        </p:txBody>
      </p:sp>
      <p:sp>
        <p:nvSpPr>
          <p:cNvPr id="7" name="Rectangle 6">
            <a:extLst>
              <a:ext uri="{FF2B5EF4-FFF2-40B4-BE49-F238E27FC236}">
                <a16:creationId xmlns:a16="http://schemas.microsoft.com/office/drawing/2014/main" id="{C4BB017C-287A-4EF4-9A6C-76B58E3636C0}"/>
              </a:ext>
            </a:extLst>
          </p:cNvPr>
          <p:cNvSpPr/>
          <p:nvPr/>
        </p:nvSpPr>
        <p:spPr>
          <a:xfrm>
            <a:off x="1989574" y="1638061"/>
            <a:ext cx="7154426" cy="338554"/>
          </a:xfrm>
          <a:prstGeom prst="rect">
            <a:avLst/>
          </a:prstGeom>
        </p:spPr>
        <p:txBody>
          <a:bodyPr wrap="square">
            <a:spAutoFit/>
          </a:bodyPr>
          <a:lstStyle/>
          <a:p>
            <a:pPr marL="90488" algn="r"/>
            <a:r>
              <a:rPr lang="en-US" altLang="ja-JP" sz="1600" b="1" i="1" dirty="0" err="1">
                <a:solidFill>
                  <a:schemeClr val="tx1">
                    <a:lumMod val="50000"/>
                    <a:lumOff val="50000"/>
                  </a:schemeClr>
                </a:solidFill>
              </a:rPr>
              <a:t>Sayko-Edukasyon</a:t>
            </a:r>
            <a:r>
              <a:rPr lang="en-US" altLang="ja-JP" sz="1600" b="1" i="1" dirty="0">
                <a:solidFill>
                  <a:schemeClr val="tx1">
                    <a:lumMod val="50000"/>
                    <a:lumOff val="50000"/>
                  </a:schemeClr>
                </a:solidFill>
              </a:rPr>
              <a:t> para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mga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Pasiyente</a:t>
            </a:r>
            <a:r>
              <a:rPr lang="en-US" altLang="ja-JP" sz="1600" b="1" i="1" dirty="0">
                <a:solidFill>
                  <a:schemeClr val="tx1">
                    <a:lumMod val="50000"/>
                    <a:lumOff val="50000"/>
                  </a:schemeClr>
                </a:solidFill>
              </a:rPr>
              <a:t> at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Miyembro</a:t>
            </a:r>
            <a:r>
              <a:rPr lang="en-US" altLang="ja-JP" sz="1600" b="1" i="1" dirty="0">
                <a:solidFill>
                  <a:schemeClr val="tx1">
                    <a:lumMod val="50000"/>
                    <a:lumOff val="50000"/>
                  </a:schemeClr>
                </a:solidFill>
              </a:rPr>
              <a:t> ng </a:t>
            </a:r>
            <a:r>
              <a:rPr lang="en-US" altLang="ja-JP" sz="1600" b="1" i="1" dirty="0" err="1">
                <a:solidFill>
                  <a:schemeClr val="tx1">
                    <a:lumMod val="50000"/>
                    <a:lumOff val="50000"/>
                  </a:schemeClr>
                </a:solidFill>
              </a:rPr>
              <a:t>Pamilya</a:t>
            </a:r>
            <a:endParaRPr lang="en-US" altLang="ja-JP" sz="1600" b="1" i="1" dirty="0">
              <a:solidFill>
                <a:schemeClr val="tx1">
                  <a:lumMod val="50000"/>
                  <a:lumOff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542611" y="242929"/>
            <a:ext cx="8048939" cy="1143000"/>
          </a:xfrm>
        </p:spPr>
        <p:txBody>
          <a:bodyPr/>
          <a:lstStyle/>
          <a:p>
            <a:pPr algn="ctr"/>
            <a:r>
              <a:rPr lang="en-US" dirty="0"/>
              <a:t>Readjustment Stage</a:t>
            </a:r>
          </a:p>
        </p:txBody>
      </p:sp>
      <p:sp>
        <p:nvSpPr>
          <p:cNvPr id="133124" name="Rectangle 4"/>
          <p:cNvSpPr>
            <a:spLocks noGrp="1" noChangeArrowheads="1"/>
          </p:cNvSpPr>
          <p:nvPr>
            <p:ph type="body" idx="1"/>
          </p:nvPr>
        </p:nvSpPr>
        <p:spPr>
          <a:xfrm>
            <a:off x="407670" y="1153160"/>
            <a:ext cx="8329930" cy="4809229"/>
          </a:xfrm>
        </p:spPr>
        <p:txBody>
          <a:bodyPr/>
          <a:lstStyle/>
          <a:p>
            <a:pPr>
              <a:spcAft>
                <a:spcPct val="10000"/>
              </a:spcAft>
              <a:buClrTx/>
            </a:pPr>
            <a:r>
              <a:rPr lang="en-US" dirty="0" err="1"/>
              <a:t>Tumatagal</a:t>
            </a:r>
            <a:r>
              <a:rPr lang="en-US" dirty="0"/>
              <a:t> </a:t>
            </a:r>
            <a:r>
              <a:rPr lang="en-US" dirty="0" err="1"/>
              <a:t>nang</a:t>
            </a:r>
            <a:r>
              <a:rPr lang="en-US" dirty="0"/>
              <a:t> </a:t>
            </a:r>
            <a:r>
              <a:rPr lang="en-US" dirty="0" err="1"/>
              <a:t>dalawang</a:t>
            </a:r>
            <a:r>
              <a:rPr lang="en-US" dirty="0"/>
              <a:t> </a:t>
            </a:r>
            <a:r>
              <a:rPr lang="en-US" dirty="0" err="1"/>
              <a:t>buwan</a:t>
            </a:r>
            <a:r>
              <a:rPr lang="en-US" dirty="0"/>
              <a:t> o </a:t>
            </a:r>
            <a:r>
              <a:rPr lang="en-US" dirty="0" err="1"/>
              <a:t>higit</a:t>
            </a:r>
            <a:r>
              <a:rPr lang="en-US" dirty="0"/>
              <a:t> pa </a:t>
            </a:r>
            <a:r>
              <a:rPr lang="en-US" dirty="0" err="1"/>
              <a:t>pagkatapos</a:t>
            </a:r>
            <a:r>
              <a:rPr lang="en-US" dirty="0"/>
              <a:t> ng </a:t>
            </a:r>
            <a:r>
              <a:rPr lang="en-US" i="1" dirty="0"/>
              <a:t>The Wall Stage</a:t>
            </a:r>
          </a:p>
          <a:p>
            <a:pPr>
              <a:spcAft>
                <a:spcPct val="10000"/>
              </a:spcAft>
              <a:buClrTx/>
            </a:pPr>
            <a:r>
              <a:rPr lang="en-US" dirty="0"/>
              <a:t>Ang </a:t>
            </a:r>
            <a:r>
              <a:rPr lang="en-US" dirty="0" err="1"/>
              <a:t>taong</a:t>
            </a:r>
            <a:r>
              <a:rPr lang="en-US" dirty="0"/>
              <a:t> </a:t>
            </a:r>
            <a:r>
              <a:rPr lang="en-US" dirty="0" err="1"/>
              <a:t>nagpapagaling</a:t>
            </a:r>
            <a:r>
              <a:rPr lang="en-US" dirty="0"/>
              <a:t> at ang </a:t>
            </a:r>
            <a:r>
              <a:rPr lang="en-US" dirty="0" err="1"/>
              <a:t>kanyang</a:t>
            </a:r>
            <a:r>
              <a:rPr lang="en-US" dirty="0"/>
              <a:t> </a:t>
            </a:r>
            <a:r>
              <a:rPr lang="en-US" dirty="0" err="1"/>
              <a:t>pamilya</a:t>
            </a:r>
            <a:r>
              <a:rPr lang="en-US" dirty="0"/>
              <a:t> ay </a:t>
            </a:r>
            <a:r>
              <a:rPr lang="en-US" dirty="0" err="1"/>
              <a:t>nagsisimula</a:t>
            </a:r>
            <a:r>
              <a:rPr lang="en-US" dirty="0"/>
              <a:t> </a:t>
            </a:r>
            <a:r>
              <a:rPr lang="en-US" dirty="0" err="1"/>
              <a:t>na</a:t>
            </a:r>
            <a:r>
              <a:rPr lang="en-US" dirty="0"/>
              <a:t> </a:t>
            </a:r>
            <a:r>
              <a:rPr lang="en-US" dirty="0" err="1"/>
              <a:t>makabalik</a:t>
            </a:r>
            <a:r>
              <a:rPr lang="en-US" dirty="0"/>
              <a:t> </a:t>
            </a:r>
            <a:r>
              <a:rPr lang="en-US" dirty="0" err="1"/>
              <a:t>sa</a:t>
            </a:r>
            <a:r>
              <a:rPr lang="en-US" dirty="0"/>
              <a:t> </a:t>
            </a:r>
            <a:r>
              <a:rPr lang="en-US" dirty="0" err="1"/>
              <a:t>kanilang</a:t>
            </a:r>
            <a:r>
              <a:rPr lang="en-US" dirty="0"/>
              <a:t> </a:t>
            </a:r>
            <a:r>
              <a:rPr lang="en-US" dirty="0" err="1"/>
              <a:t>karaniwang</a:t>
            </a:r>
            <a:r>
              <a:rPr lang="en-US" dirty="0"/>
              <a:t> </a:t>
            </a:r>
            <a:r>
              <a:rPr lang="en-US" dirty="0" err="1"/>
              <a:t>pamumuhay</a:t>
            </a:r>
            <a:r>
              <a:rPr lang="en-US" dirty="0"/>
              <a:t>.</a:t>
            </a:r>
          </a:p>
          <a:p>
            <a:pPr>
              <a:spcAft>
                <a:spcPct val="10000"/>
              </a:spcAft>
              <a:buClrTx/>
            </a:pPr>
            <a:r>
              <a:rPr lang="en-US" dirty="0" err="1"/>
              <a:t>Pagkatapos</a:t>
            </a:r>
            <a:r>
              <a:rPr lang="en-US" dirty="0"/>
              <a:t> ng </a:t>
            </a:r>
            <a:r>
              <a:rPr lang="en-US" dirty="0" err="1"/>
              <a:t>mahabang</a:t>
            </a:r>
            <a:r>
              <a:rPr lang="en-US" dirty="0"/>
              <a:t> abstinence, ang </a:t>
            </a:r>
            <a:r>
              <a:rPr lang="en-US" dirty="0" err="1"/>
              <a:t>taong</a:t>
            </a:r>
            <a:r>
              <a:rPr lang="en-US" dirty="0"/>
              <a:t> </a:t>
            </a:r>
            <a:r>
              <a:rPr lang="en-US" dirty="0" err="1"/>
              <a:t>nagpapagaling</a:t>
            </a:r>
            <a:r>
              <a:rPr lang="en-US" dirty="0"/>
              <a:t> at ang </a:t>
            </a:r>
            <a:r>
              <a:rPr lang="en-US" dirty="0" err="1"/>
              <a:t>kanyang</a:t>
            </a:r>
            <a:r>
              <a:rPr lang="en-US" dirty="0"/>
              <a:t> </a:t>
            </a:r>
            <a:r>
              <a:rPr lang="en-US" dirty="0" err="1"/>
              <a:t>pamilya</a:t>
            </a:r>
            <a:r>
              <a:rPr lang="en-US" dirty="0"/>
              <a:t> ay </a:t>
            </a:r>
            <a:r>
              <a:rPr lang="en-US" dirty="0" err="1"/>
              <a:t>nagsisimulang</a:t>
            </a:r>
            <a:r>
              <a:rPr lang="en-US" dirty="0"/>
              <a:t> </a:t>
            </a:r>
            <a:r>
              <a:rPr lang="en-US" dirty="0" err="1"/>
              <a:t>ayusin</a:t>
            </a:r>
            <a:r>
              <a:rPr lang="en-US" dirty="0"/>
              <a:t> ang </a:t>
            </a:r>
            <a:r>
              <a:rPr lang="en-US" dirty="0" err="1"/>
              <a:t>mga</a:t>
            </a:r>
            <a:r>
              <a:rPr lang="en-US" dirty="0"/>
              <a:t> </a:t>
            </a:r>
            <a:r>
              <a:rPr lang="en-US" dirty="0" err="1"/>
              <a:t>problema</a:t>
            </a:r>
            <a:r>
              <a:rPr lang="en-US" dirty="0"/>
              <a:t> </a:t>
            </a:r>
            <a:r>
              <a:rPr lang="en-US" dirty="0" err="1"/>
              <a:t>sa</a:t>
            </a:r>
            <a:r>
              <a:rPr lang="en-US" dirty="0"/>
              <a:t> </a:t>
            </a:r>
            <a:r>
              <a:rPr lang="en-US" dirty="0" err="1"/>
              <a:t>asawa</a:t>
            </a:r>
            <a:r>
              <a:rPr lang="en-US" dirty="0"/>
              <a:t>, </a:t>
            </a:r>
            <a:r>
              <a:rPr lang="en-US" dirty="0" err="1"/>
              <a:t>sa</a:t>
            </a:r>
            <a:r>
              <a:rPr lang="en-US" dirty="0"/>
              <a:t> </a:t>
            </a:r>
            <a:r>
              <a:rPr lang="en-US" dirty="0" err="1"/>
              <a:t>damdamin</a:t>
            </a:r>
            <a:r>
              <a:rPr lang="en-US" dirty="0"/>
              <a:t>, at ng </a:t>
            </a:r>
            <a:r>
              <a:rPr lang="en-US" dirty="0" err="1"/>
              <a:t>mga</a:t>
            </a:r>
            <a:r>
              <a:rPr lang="en-US" dirty="0"/>
              <a:t> </a:t>
            </a:r>
            <a:r>
              <a:rPr lang="en-US" dirty="0" err="1"/>
              <a:t>sikolohikal</a:t>
            </a:r>
            <a:r>
              <a:rPr lang="en-US" dirty="0"/>
              <a:t> </a:t>
            </a:r>
            <a:r>
              <a:rPr lang="en-US" dirty="0" err="1"/>
              <a:t>na</a:t>
            </a:r>
            <a:r>
              <a:rPr lang="en-US" dirty="0"/>
              <a:t> </a:t>
            </a:r>
            <a:r>
              <a:rPr lang="en-US" dirty="0" err="1"/>
              <a:t>isyu</a:t>
            </a:r>
            <a:r>
              <a:rPr lang="en-US" dirty="0"/>
              <a:t> </a:t>
            </a:r>
            <a:r>
              <a:rPr lang="en-US" dirty="0" err="1"/>
              <a:t>na</a:t>
            </a:r>
            <a:r>
              <a:rPr lang="en-US" dirty="0"/>
              <a:t> </a:t>
            </a:r>
            <a:r>
              <a:rPr lang="en-US" dirty="0" err="1"/>
              <a:t>sa</a:t>
            </a:r>
            <a:r>
              <a:rPr lang="en-US" dirty="0"/>
              <a:t> </a:t>
            </a:r>
            <a:r>
              <a:rPr lang="en-US" dirty="0" err="1"/>
              <a:t>huli</a:t>
            </a:r>
            <a:r>
              <a:rPr lang="en-US" dirty="0"/>
              <a:t> ay </a:t>
            </a:r>
            <a:r>
              <a:rPr lang="en-US" dirty="0" err="1"/>
              <a:t>magpapatibay</a:t>
            </a:r>
            <a:r>
              <a:rPr lang="en-US" dirty="0"/>
              <a:t> </a:t>
            </a:r>
            <a:r>
              <a:rPr lang="en-US" dirty="0" err="1"/>
              <a:t>sa</a:t>
            </a:r>
            <a:r>
              <a:rPr lang="en-US" dirty="0"/>
              <a:t> </a:t>
            </a:r>
            <a:r>
              <a:rPr lang="en-US" dirty="0" err="1"/>
              <a:t>pamilya</a:t>
            </a:r>
            <a:endParaRPr lang="en-US" dirty="0"/>
          </a:p>
        </p:txBody>
      </p:sp>
      <p:sp>
        <p:nvSpPr>
          <p:cNvPr id="2" name="Slide Number Placeholder 1">
            <a:extLst>
              <a:ext uri="{FF2B5EF4-FFF2-40B4-BE49-F238E27FC236}">
                <a16:creationId xmlns:a16="http://schemas.microsoft.com/office/drawing/2014/main" id="{683E5F50-8B03-4CD9-9805-E701B34D8156}"/>
              </a:ext>
            </a:extLst>
          </p:cNvPr>
          <p:cNvSpPr>
            <a:spLocks noGrp="1"/>
          </p:cNvSpPr>
          <p:nvPr>
            <p:ph type="sldNum" sz="quarter" idx="11"/>
          </p:nvPr>
        </p:nvSpPr>
        <p:spPr/>
        <p:txBody>
          <a:bodyPr/>
          <a:lstStyle/>
          <a:p>
            <a:r>
              <a:rPr lang="en-US"/>
              <a:t>10-</a:t>
            </a:r>
            <a:fld id="{5384CC15-B33B-4B9A-A1A4-EA658A5D97A8}"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568960" y="1651794"/>
            <a:ext cx="8022590" cy="4911248"/>
          </a:xfrm>
        </p:spPr>
        <p:txBody>
          <a:bodyPr/>
          <a:lstStyle/>
          <a:p>
            <a:pPr>
              <a:lnSpc>
                <a:spcPct val="90000"/>
              </a:lnSpc>
              <a:buFont typeface="Wingdings" pitchFamily="2" charset="2"/>
              <a:buNone/>
            </a:pPr>
            <a:r>
              <a:rPr lang="en-US" i="1" dirty="0"/>
              <a:t>Ang </a:t>
            </a:r>
            <a:r>
              <a:rPr lang="en-US" i="1" dirty="0" err="1"/>
              <a:t>taong</a:t>
            </a:r>
            <a:r>
              <a:rPr lang="en-US" i="1" dirty="0"/>
              <a:t> </a:t>
            </a:r>
            <a:r>
              <a:rPr lang="en-US" i="1" dirty="0" err="1"/>
              <a:t>nagpapagaling</a:t>
            </a:r>
            <a:endParaRPr lang="en-US" i="1" dirty="0"/>
          </a:p>
          <a:p>
            <a:pPr>
              <a:lnSpc>
                <a:spcPct val="90000"/>
              </a:lnSpc>
              <a:buClrTx/>
            </a:pPr>
            <a:r>
              <a:rPr lang="en-US" dirty="0" err="1"/>
              <a:t>Paghinto</a:t>
            </a:r>
            <a:r>
              <a:rPr lang="en-US" dirty="0"/>
              <a:t> ng </a:t>
            </a:r>
            <a:r>
              <a:rPr lang="en-US" dirty="0" err="1"/>
              <a:t>paggamit</a:t>
            </a:r>
            <a:r>
              <a:rPr lang="en-US" dirty="0"/>
              <a:t> ng </a:t>
            </a:r>
            <a:r>
              <a:rPr lang="en-US" dirty="0" err="1"/>
              <a:t>Shabu</a:t>
            </a:r>
            <a:endParaRPr lang="en-US" dirty="0"/>
          </a:p>
          <a:p>
            <a:pPr>
              <a:lnSpc>
                <a:spcPct val="90000"/>
              </a:lnSpc>
              <a:buClrTx/>
            </a:pPr>
            <a:r>
              <a:rPr lang="en-US" dirty="0" err="1"/>
              <a:t>Matutunan</a:t>
            </a:r>
            <a:r>
              <a:rPr lang="en-US" dirty="0"/>
              <a:t> ang </a:t>
            </a:r>
            <a:r>
              <a:rPr lang="en-US" dirty="0" err="1"/>
              <a:t>mga</a:t>
            </a:r>
            <a:r>
              <a:rPr lang="en-US" dirty="0"/>
              <a:t> </a:t>
            </a:r>
            <a:r>
              <a:rPr lang="en-US" dirty="0" err="1"/>
              <a:t>pamamaraan</a:t>
            </a:r>
            <a:r>
              <a:rPr lang="en-US" dirty="0"/>
              <a:t> para </a:t>
            </a:r>
            <a:r>
              <a:rPr lang="en-US" dirty="0" err="1"/>
              <a:t>maiwasan</a:t>
            </a:r>
            <a:r>
              <a:rPr lang="en-US" dirty="0"/>
              <a:t> ang </a:t>
            </a:r>
            <a:r>
              <a:rPr lang="en-US" dirty="0" err="1"/>
              <a:t>Giyang</a:t>
            </a:r>
            <a:r>
              <a:rPr lang="en-US" dirty="0"/>
              <a:t> at </a:t>
            </a:r>
            <a:r>
              <a:rPr lang="en-US" dirty="0" err="1"/>
              <a:t>pagbalik</a:t>
            </a:r>
            <a:r>
              <a:rPr lang="en-US" dirty="0"/>
              <a:t> </a:t>
            </a:r>
            <a:r>
              <a:rPr lang="en-US" dirty="0" err="1"/>
              <a:t>sa</a:t>
            </a:r>
            <a:r>
              <a:rPr lang="en-US" dirty="0"/>
              <a:t> </a:t>
            </a:r>
            <a:r>
              <a:rPr lang="en-US" dirty="0" err="1"/>
              <a:t>muling</a:t>
            </a:r>
            <a:r>
              <a:rPr lang="en-US" dirty="0"/>
              <a:t> </a:t>
            </a:r>
            <a:r>
              <a:rPr lang="en-US" dirty="0" err="1"/>
              <a:t>paggamit</a:t>
            </a:r>
            <a:r>
              <a:rPr lang="en-US" dirty="0"/>
              <a:t> ng </a:t>
            </a:r>
            <a:r>
              <a:rPr lang="en-US" dirty="0" err="1"/>
              <a:t>droga</a:t>
            </a:r>
            <a:r>
              <a:rPr lang="en-US" dirty="0"/>
              <a:t> o relapse</a:t>
            </a:r>
          </a:p>
          <a:p>
            <a:pPr>
              <a:lnSpc>
                <a:spcPct val="90000"/>
              </a:lnSpc>
              <a:buFont typeface="Wingdings" pitchFamily="2" charset="2"/>
              <a:buNone/>
            </a:pPr>
            <a:r>
              <a:rPr lang="en-US" i="1" dirty="0" err="1"/>
              <a:t>Mga</a:t>
            </a:r>
            <a:r>
              <a:rPr lang="en-US" i="1" dirty="0"/>
              <a:t> </a:t>
            </a:r>
            <a:r>
              <a:rPr lang="en-US" i="1" dirty="0" err="1"/>
              <a:t>miyembro</a:t>
            </a:r>
            <a:r>
              <a:rPr lang="en-US" i="1" dirty="0"/>
              <a:t> ng </a:t>
            </a:r>
            <a:r>
              <a:rPr lang="en-US" i="1" dirty="0" err="1"/>
              <a:t>pamilya</a:t>
            </a:r>
            <a:endParaRPr lang="en-US" i="1" dirty="0"/>
          </a:p>
          <a:p>
            <a:pPr>
              <a:lnSpc>
                <a:spcPct val="90000"/>
              </a:lnSpc>
              <a:buClrTx/>
            </a:pPr>
            <a:r>
              <a:rPr lang="en-US" dirty="0" err="1"/>
              <a:t>Magdesisyon</a:t>
            </a:r>
            <a:r>
              <a:rPr lang="en-US" dirty="0"/>
              <a:t> </a:t>
            </a:r>
            <a:r>
              <a:rPr lang="en-US" dirty="0" err="1"/>
              <a:t>na</a:t>
            </a:r>
            <a:r>
              <a:rPr lang="en-US" dirty="0"/>
              <a:t> </a:t>
            </a:r>
            <a:r>
              <a:rPr lang="en-US" dirty="0" err="1"/>
              <a:t>maging</a:t>
            </a:r>
            <a:r>
              <a:rPr lang="en-US" dirty="0"/>
              <a:t> </a:t>
            </a:r>
            <a:r>
              <a:rPr lang="en-US" dirty="0" err="1"/>
              <a:t>parte</a:t>
            </a:r>
            <a:r>
              <a:rPr lang="en-US" dirty="0"/>
              <a:t> ng </a:t>
            </a:r>
            <a:r>
              <a:rPr lang="en-US" dirty="0" err="1"/>
              <a:t>proseso</a:t>
            </a:r>
            <a:r>
              <a:rPr lang="en-US" dirty="0"/>
              <a:t> ng recovery</a:t>
            </a:r>
          </a:p>
          <a:p>
            <a:pPr>
              <a:lnSpc>
                <a:spcPct val="90000"/>
              </a:lnSpc>
              <a:buClrTx/>
            </a:pPr>
            <a:r>
              <a:rPr lang="en-US" dirty="0" err="1"/>
              <a:t>Makilala</a:t>
            </a:r>
            <a:r>
              <a:rPr lang="en-US" dirty="0"/>
              <a:t> </a:t>
            </a:r>
            <a:r>
              <a:rPr lang="en-US" dirty="0" err="1"/>
              <a:t>na</a:t>
            </a:r>
            <a:r>
              <a:rPr lang="en-US" dirty="0"/>
              <a:t> ang </a:t>
            </a:r>
            <a:r>
              <a:rPr lang="en-US" dirty="0" err="1"/>
              <a:t>pagkalulong</a:t>
            </a:r>
            <a:r>
              <a:rPr lang="en-US" dirty="0"/>
              <a:t> ay </a:t>
            </a:r>
            <a:r>
              <a:rPr lang="en-US" dirty="0" err="1"/>
              <a:t>isang</a:t>
            </a:r>
            <a:r>
              <a:rPr lang="en-US" dirty="0"/>
              <a:t> </a:t>
            </a:r>
            <a:r>
              <a:rPr lang="en-US" dirty="0" err="1"/>
              <a:t>medikal</a:t>
            </a:r>
            <a:r>
              <a:rPr lang="en-US" dirty="0"/>
              <a:t> </a:t>
            </a:r>
            <a:r>
              <a:rPr lang="en-US" dirty="0" err="1"/>
              <a:t>na</a:t>
            </a:r>
            <a:r>
              <a:rPr lang="en-US" dirty="0"/>
              <a:t> </a:t>
            </a:r>
            <a:r>
              <a:rPr lang="en-US" dirty="0" err="1"/>
              <a:t>kondisyon</a:t>
            </a:r>
            <a:endParaRPr lang="en-US" dirty="0"/>
          </a:p>
          <a:p>
            <a:pPr>
              <a:lnSpc>
                <a:spcPct val="90000"/>
              </a:lnSpc>
              <a:buFont typeface="Wingdings" pitchFamily="2" charset="2"/>
              <a:buNone/>
            </a:pPr>
            <a:endParaRPr lang="en-US" dirty="0"/>
          </a:p>
        </p:txBody>
      </p:sp>
      <p:sp>
        <p:nvSpPr>
          <p:cNvPr id="25604" name="Rectangle 4"/>
          <p:cNvSpPr>
            <a:spLocks noGrp="1" noChangeArrowheads="1"/>
          </p:cNvSpPr>
          <p:nvPr>
            <p:ph type="title"/>
          </p:nvPr>
        </p:nvSpPr>
        <p:spPr>
          <a:xfrm>
            <a:off x="477520" y="294958"/>
            <a:ext cx="8324836" cy="1143000"/>
          </a:xfrm>
        </p:spPr>
        <p:txBody>
          <a:bodyPr/>
          <a:lstStyle/>
          <a:p>
            <a:pPr algn="ctr"/>
            <a:r>
              <a:rPr lang="en-US" dirty="0" err="1"/>
              <a:t>Mga</a:t>
            </a:r>
            <a:r>
              <a:rPr lang="en-US" dirty="0"/>
              <a:t> </a:t>
            </a:r>
            <a:r>
              <a:rPr lang="en-US" dirty="0" err="1"/>
              <a:t>Layunin</a:t>
            </a:r>
            <a:r>
              <a:rPr lang="en-US" dirty="0"/>
              <a:t> </a:t>
            </a:r>
            <a:r>
              <a:rPr lang="en-US" dirty="0" err="1"/>
              <a:t>sa</a:t>
            </a:r>
            <a:r>
              <a:rPr lang="en-US" dirty="0"/>
              <a:t> </a:t>
            </a:r>
            <a:r>
              <a:rPr lang="en-US" i="1" dirty="0"/>
              <a:t>Withdrawal</a:t>
            </a:r>
            <a:br>
              <a:rPr lang="en-US" dirty="0"/>
            </a:br>
            <a:r>
              <a:rPr lang="en-US" sz="2800" b="0" dirty="0"/>
              <a:t>(Para </a:t>
            </a:r>
            <a:r>
              <a:rPr lang="en-US" sz="2800" b="0" dirty="0" err="1"/>
              <a:t>sa</a:t>
            </a:r>
            <a:r>
              <a:rPr lang="en-US" sz="2800" b="0" dirty="0"/>
              <a:t> </a:t>
            </a:r>
            <a:r>
              <a:rPr lang="en-US" sz="2800" b="0" dirty="0" err="1"/>
              <a:t>taong</a:t>
            </a:r>
            <a:r>
              <a:rPr lang="en-US" sz="2800" b="0" dirty="0"/>
              <a:t> </a:t>
            </a:r>
            <a:r>
              <a:rPr lang="en-US" sz="2800" b="0" dirty="0" err="1"/>
              <a:t>nasa</a:t>
            </a:r>
            <a:r>
              <a:rPr lang="en-US" sz="2800" b="0" dirty="0"/>
              <a:t> Recovery) </a:t>
            </a:r>
            <a:endParaRPr lang="en-US" b="0" dirty="0"/>
          </a:p>
        </p:txBody>
      </p:sp>
      <p:sp>
        <p:nvSpPr>
          <p:cNvPr id="2" name="Slide Number Placeholder 1">
            <a:extLst>
              <a:ext uri="{FF2B5EF4-FFF2-40B4-BE49-F238E27FC236}">
                <a16:creationId xmlns:a16="http://schemas.microsoft.com/office/drawing/2014/main" id="{37AC233C-BF10-4D02-B56E-846F7F052415}"/>
              </a:ext>
            </a:extLst>
          </p:cNvPr>
          <p:cNvSpPr>
            <a:spLocks noGrp="1"/>
          </p:cNvSpPr>
          <p:nvPr>
            <p:ph type="sldNum" sz="quarter" idx="11"/>
          </p:nvPr>
        </p:nvSpPr>
        <p:spPr/>
        <p:txBody>
          <a:bodyPr/>
          <a:lstStyle/>
          <a:p>
            <a:r>
              <a:rPr lang="en-US"/>
              <a:t>10-</a:t>
            </a:r>
            <a:fld id="{5384CC15-B33B-4B9A-A1A4-EA658A5D97A8}"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3"/>
          <p:cNvSpPr>
            <a:spLocks noGrp="1" noChangeArrowheads="1"/>
          </p:cNvSpPr>
          <p:nvPr>
            <p:ph type="body" idx="1"/>
          </p:nvPr>
        </p:nvSpPr>
        <p:spPr>
          <a:xfrm>
            <a:off x="335280" y="1747035"/>
            <a:ext cx="8473440" cy="4430451"/>
          </a:xfrm>
        </p:spPr>
        <p:txBody>
          <a:bodyPr>
            <a:normAutofit fontScale="92500" lnSpcReduction="10000"/>
          </a:bodyPr>
          <a:lstStyle/>
          <a:p>
            <a:pPr>
              <a:lnSpc>
                <a:spcPct val="90000"/>
              </a:lnSpc>
              <a:buFont typeface="Wingdings" pitchFamily="2" charset="2"/>
              <a:buNone/>
            </a:pPr>
            <a:r>
              <a:rPr lang="en-US" i="1" dirty="0"/>
              <a:t>Ang </a:t>
            </a:r>
            <a:r>
              <a:rPr lang="en-US" i="1" dirty="0" err="1"/>
              <a:t>taong</a:t>
            </a:r>
            <a:r>
              <a:rPr lang="en-US" i="1" dirty="0"/>
              <a:t> </a:t>
            </a:r>
            <a:r>
              <a:rPr lang="en-US" i="1" dirty="0" err="1"/>
              <a:t>nasa</a:t>
            </a:r>
            <a:r>
              <a:rPr lang="en-US" i="1" dirty="0"/>
              <a:t> recovery:</a:t>
            </a:r>
          </a:p>
          <a:p>
            <a:pPr>
              <a:lnSpc>
                <a:spcPct val="90000"/>
              </a:lnSpc>
              <a:spcAft>
                <a:spcPct val="10000"/>
              </a:spcAft>
              <a:buClrTx/>
            </a:pPr>
            <a:r>
              <a:rPr lang="en-US" dirty="0" err="1"/>
              <a:t>Mapabuti</a:t>
            </a:r>
            <a:r>
              <a:rPr lang="en-US" dirty="0"/>
              <a:t> </a:t>
            </a:r>
            <a:r>
              <a:rPr lang="en-US" dirty="0" err="1"/>
              <a:t>ang</a:t>
            </a:r>
            <a:r>
              <a:rPr lang="en-US" dirty="0"/>
              <a:t> </a:t>
            </a:r>
            <a:r>
              <a:rPr lang="en-US" dirty="0" err="1"/>
              <a:t>kalusugan</a:t>
            </a:r>
            <a:r>
              <a:rPr lang="en-US" dirty="0"/>
              <a:t> ng </a:t>
            </a:r>
            <a:r>
              <a:rPr lang="en-US" dirty="0" err="1"/>
              <a:t>pangangatawan</a:t>
            </a:r>
            <a:endParaRPr lang="en-US" dirty="0"/>
          </a:p>
          <a:p>
            <a:pPr>
              <a:lnSpc>
                <a:spcPct val="90000"/>
              </a:lnSpc>
              <a:spcAft>
                <a:spcPct val="10000"/>
              </a:spcAft>
              <a:buClrTx/>
            </a:pPr>
            <a:r>
              <a:rPr lang="en-US" dirty="0" err="1"/>
              <a:t>Matukoy</a:t>
            </a:r>
            <a:r>
              <a:rPr lang="en-US" dirty="0"/>
              <a:t> ang </a:t>
            </a:r>
            <a:r>
              <a:rPr lang="en-US" dirty="0" err="1"/>
              <a:t>mga</a:t>
            </a:r>
            <a:r>
              <a:rPr lang="en-US" dirty="0"/>
              <a:t> personal </a:t>
            </a:r>
            <a:r>
              <a:rPr lang="en-US" dirty="0" err="1"/>
              <a:t>na</a:t>
            </a:r>
            <a:r>
              <a:rPr lang="en-US" dirty="0"/>
              <a:t> </a:t>
            </a:r>
            <a:r>
              <a:rPr lang="en-US" dirty="0" err="1"/>
              <a:t>tukso</a:t>
            </a:r>
            <a:r>
              <a:rPr lang="en-US" dirty="0"/>
              <a:t> at </a:t>
            </a:r>
            <a:r>
              <a:rPr lang="en-US" dirty="0" err="1"/>
              <a:t>mga</a:t>
            </a:r>
            <a:r>
              <a:rPr lang="en-US" dirty="0"/>
              <a:t> </a:t>
            </a:r>
            <a:r>
              <a:rPr lang="en-US" dirty="0" err="1"/>
              <a:t>pagdadahilan</a:t>
            </a:r>
            <a:r>
              <a:rPr lang="en-US" dirty="0"/>
              <a:t> </a:t>
            </a:r>
            <a:r>
              <a:rPr lang="en-US" dirty="0" err="1"/>
              <a:t>sa</a:t>
            </a:r>
            <a:r>
              <a:rPr lang="en-US" dirty="0"/>
              <a:t> </a:t>
            </a:r>
            <a:r>
              <a:rPr lang="en-US" dirty="0" err="1"/>
              <a:t>pag-ulit</a:t>
            </a:r>
            <a:r>
              <a:rPr lang="en-US" dirty="0"/>
              <a:t> </a:t>
            </a:r>
            <a:r>
              <a:rPr lang="en-US" dirty="0" err="1"/>
              <a:t>sa</a:t>
            </a:r>
            <a:r>
              <a:rPr lang="en-US" dirty="0"/>
              <a:t> </a:t>
            </a:r>
            <a:r>
              <a:rPr lang="en-US" dirty="0" err="1"/>
              <a:t>paggamit</a:t>
            </a:r>
            <a:r>
              <a:rPr lang="en-US" dirty="0"/>
              <a:t> ng </a:t>
            </a:r>
            <a:r>
              <a:rPr lang="en-US" dirty="0" err="1"/>
              <a:t>droga</a:t>
            </a:r>
            <a:endParaRPr lang="en-US" dirty="0"/>
          </a:p>
          <a:p>
            <a:pPr>
              <a:lnSpc>
                <a:spcPct val="90000"/>
              </a:lnSpc>
              <a:spcAft>
                <a:spcPct val="10000"/>
              </a:spcAft>
              <a:buClrTx/>
            </a:pPr>
            <a:r>
              <a:rPr lang="en-US" dirty="0" err="1"/>
              <a:t>Magamit</a:t>
            </a:r>
            <a:r>
              <a:rPr lang="en-US" dirty="0"/>
              <a:t> ang </a:t>
            </a:r>
            <a:r>
              <a:rPr lang="en-US" dirty="0" err="1"/>
              <a:t>mga</a:t>
            </a:r>
            <a:r>
              <a:rPr lang="en-US" dirty="0"/>
              <a:t> </a:t>
            </a:r>
            <a:r>
              <a:rPr lang="en-US" dirty="0" err="1"/>
              <a:t>tukoy</a:t>
            </a:r>
            <a:r>
              <a:rPr lang="en-US" dirty="0"/>
              <a:t> </a:t>
            </a:r>
            <a:r>
              <a:rPr lang="en-US" dirty="0" err="1"/>
              <a:t>na</a:t>
            </a:r>
            <a:r>
              <a:rPr lang="en-US" dirty="0"/>
              <a:t> </a:t>
            </a:r>
            <a:r>
              <a:rPr lang="en-US" dirty="0" err="1"/>
              <a:t>istratehiya</a:t>
            </a:r>
            <a:r>
              <a:rPr lang="en-US" dirty="0"/>
              <a:t> para </a:t>
            </a:r>
            <a:r>
              <a:rPr lang="en-US" dirty="0" err="1"/>
              <a:t>manatili</a:t>
            </a:r>
            <a:r>
              <a:rPr lang="en-US" dirty="0"/>
              <a:t> </a:t>
            </a:r>
            <a:r>
              <a:rPr lang="en-US" dirty="0" err="1"/>
              <a:t>sa</a:t>
            </a:r>
            <a:r>
              <a:rPr lang="en-US" dirty="0"/>
              <a:t> abstinent</a:t>
            </a:r>
          </a:p>
          <a:p>
            <a:pPr>
              <a:lnSpc>
                <a:spcPct val="90000"/>
              </a:lnSpc>
              <a:buNone/>
            </a:pPr>
            <a:r>
              <a:rPr lang="en-US" i="1" dirty="0" err="1"/>
              <a:t>Mga</a:t>
            </a:r>
            <a:r>
              <a:rPr lang="en-US" i="1" dirty="0"/>
              <a:t> </a:t>
            </a:r>
            <a:r>
              <a:rPr lang="en-US" i="1" dirty="0" err="1"/>
              <a:t>miyembro</a:t>
            </a:r>
            <a:r>
              <a:rPr lang="en-US" i="1" dirty="0"/>
              <a:t> ng </a:t>
            </a:r>
            <a:r>
              <a:rPr lang="en-US" i="1" dirty="0" err="1"/>
              <a:t>pamilya</a:t>
            </a:r>
            <a:endParaRPr lang="en-US" i="1" dirty="0"/>
          </a:p>
          <a:p>
            <a:pPr>
              <a:lnSpc>
                <a:spcPct val="90000"/>
              </a:lnSpc>
              <a:spcAft>
                <a:spcPct val="10000"/>
              </a:spcAft>
              <a:buClrTx/>
            </a:pPr>
            <a:r>
              <a:rPr lang="en-US" dirty="0" err="1"/>
              <a:t>Magtrabaho</a:t>
            </a:r>
            <a:r>
              <a:rPr lang="en-US" dirty="0"/>
              <a:t> </a:t>
            </a:r>
            <a:r>
              <a:rPr lang="en-US" dirty="0" err="1"/>
              <a:t>upang</a:t>
            </a:r>
            <a:r>
              <a:rPr lang="en-US" dirty="0"/>
              <a:t> </a:t>
            </a:r>
            <a:r>
              <a:rPr lang="en-US" dirty="0" err="1"/>
              <a:t>masuportahan</a:t>
            </a:r>
            <a:r>
              <a:rPr lang="en-US" dirty="0"/>
              <a:t> ang recovery</a:t>
            </a:r>
          </a:p>
          <a:p>
            <a:pPr>
              <a:lnSpc>
                <a:spcPct val="90000"/>
              </a:lnSpc>
              <a:spcAft>
                <a:spcPct val="10000"/>
              </a:spcAft>
              <a:buClrTx/>
            </a:pPr>
            <a:r>
              <a:rPr lang="en-US" dirty="0" err="1"/>
              <a:t>Malaman</a:t>
            </a:r>
            <a:r>
              <a:rPr lang="en-US" dirty="0"/>
              <a:t> at </a:t>
            </a:r>
            <a:r>
              <a:rPr lang="en-US" dirty="0" err="1"/>
              <a:t>mapigil</a:t>
            </a:r>
            <a:r>
              <a:rPr lang="en-US" dirty="0"/>
              <a:t> ang </a:t>
            </a:r>
            <a:r>
              <a:rPr lang="en-US" dirty="0" err="1"/>
              <a:t>mga</a:t>
            </a:r>
            <a:r>
              <a:rPr lang="en-US" dirty="0"/>
              <a:t> </a:t>
            </a:r>
            <a:r>
              <a:rPr lang="en-US" dirty="0" err="1"/>
              <a:t>bagay</a:t>
            </a:r>
            <a:r>
              <a:rPr lang="en-US" dirty="0"/>
              <a:t> o </a:t>
            </a:r>
            <a:r>
              <a:rPr lang="en-US" dirty="0" err="1"/>
              <a:t>sitwasyon</a:t>
            </a:r>
            <a:r>
              <a:rPr lang="en-US" dirty="0"/>
              <a:t> </a:t>
            </a:r>
            <a:r>
              <a:rPr lang="en-US" dirty="0" err="1"/>
              <a:t>na</a:t>
            </a:r>
            <a:r>
              <a:rPr lang="en-US" dirty="0"/>
              <a:t> </a:t>
            </a:r>
            <a:r>
              <a:rPr lang="en-US" dirty="0" err="1"/>
              <a:t>maaaring</a:t>
            </a:r>
            <a:r>
              <a:rPr lang="en-US" dirty="0"/>
              <a:t> </a:t>
            </a:r>
            <a:r>
              <a:rPr lang="en-US" dirty="0" err="1"/>
              <a:t>maging</a:t>
            </a:r>
            <a:r>
              <a:rPr lang="en-US" dirty="0"/>
              <a:t> trigger/s para </a:t>
            </a:r>
            <a:r>
              <a:rPr lang="en-US" dirty="0" err="1"/>
              <a:t>gumamit</a:t>
            </a:r>
            <a:r>
              <a:rPr lang="en-US" dirty="0"/>
              <a:t> ng </a:t>
            </a:r>
            <a:r>
              <a:rPr lang="en-US" dirty="0" err="1"/>
              <a:t>droga</a:t>
            </a:r>
            <a:r>
              <a:rPr lang="en-US" dirty="0"/>
              <a:t> ang </a:t>
            </a:r>
            <a:r>
              <a:rPr lang="en-US" dirty="0" err="1"/>
              <a:t>kapamilyang</a:t>
            </a:r>
            <a:r>
              <a:rPr lang="en-US" dirty="0"/>
              <a:t> </a:t>
            </a:r>
            <a:r>
              <a:rPr lang="en-US" dirty="0" err="1"/>
              <a:t>nasa</a:t>
            </a:r>
            <a:r>
              <a:rPr lang="en-US" dirty="0"/>
              <a:t> recovery</a:t>
            </a:r>
          </a:p>
        </p:txBody>
      </p:sp>
      <p:sp>
        <p:nvSpPr>
          <p:cNvPr id="123908" name="Rectangle 4"/>
          <p:cNvSpPr>
            <a:spLocks noGrp="1" noChangeArrowheads="1"/>
          </p:cNvSpPr>
          <p:nvPr>
            <p:ph type="title"/>
          </p:nvPr>
        </p:nvSpPr>
        <p:spPr>
          <a:xfrm>
            <a:off x="335280" y="399771"/>
            <a:ext cx="8473440" cy="1143000"/>
          </a:xfrm>
        </p:spPr>
        <p:txBody>
          <a:bodyPr/>
          <a:lstStyle/>
          <a:p>
            <a:pPr algn="ctr"/>
            <a:r>
              <a:rPr lang="en-US" sz="2600" dirty="0" err="1"/>
              <a:t>Mga</a:t>
            </a:r>
            <a:r>
              <a:rPr lang="en-US" sz="2600" dirty="0"/>
              <a:t> </a:t>
            </a:r>
            <a:r>
              <a:rPr lang="en-US" sz="2600" dirty="0" err="1"/>
              <a:t>Layunin</a:t>
            </a:r>
            <a:r>
              <a:rPr lang="en-US" sz="2600" dirty="0"/>
              <a:t> para </a:t>
            </a:r>
            <a:r>
              <a:rPr lang="en-US" sz="2600" dirty="0" err="1"/>
              <a:t>sa</a:t>
            </a:r>
            <a:r>
              <a:rPr lang="en-US" sz="2600" dirty="0"/>
              <a:t> Honeymoon Stage</a:t>
            </a:r>
            <a:br>
              <a:rPr lang="en-US" sz="2800" dirty="0"/>
            </a:br>
            <a:r>
              <a:rPr lang="en-US" sz="2400" b="0" dirty="0"/>
              <a:t>(Para </a:t>
            </a:r>
            <a:r>
              <a:rPr lang="en-US" sz="2400" b="0" dirty="0" err="1"/>
              <a:t>sa</a:t>
            </a:r>
            <a:r>
              <a:rPr lang="en-US" sz="2400" b="0" dirty="0"/>
              <a:t> </a:t>
            </a:r>
            <a:r>
              <a:rPr lang="en-US" sz="2400" b="0" dirty="0" err="1"/>
              <a:t>nasa</a:t>
            </a:r>
            <a:r>
              <a:rPr lang="en-US" sz="2400" b="0" dirty="0"/>
              <a:t> Outpatient Program)</a:t>
            </a:r>
            <a:endParaRPr lang="en-US" sz="2800" dirty="0"/>
          </a:p>
        </p:txBody>
      </p:sp>
      <p:sp>
        <p:nvSpPr>
          <p:cNvPr id="2" name="Slide Number Placeholder 1">
            <a:extLst>
              <a:ext uri="{FF2B5EF4-FFF2-40B4-BE49-F238E27FC236}">
                <a16:creationId xmlns:a16="http://schemas.microsoft.com/office/drawing/2014/main" id="{B21BDF18-6BC3-4C4D-A18E-C99E2EA39870}"/>
              </a:ext>
            </a:extLst>
          </p:cNvPr>
          <p:cNvSpPr>
            <a:spLocks noGrp="1"/>
          </p:cNvSpPr>
          <p:nvPr>
            <p:ph type="sldNum" sz="quarter" idx="11"/>
          </p:nvPr>
        </p:nvSpPr>
        <p:spPr/>
        <p:txBody>
          <a:bodyPr/>
          <a:lstStyle/>
          <a:p>
            <a:r>
              <a:rPr lang="en-US"/>
              <a:t>10-</a:t>
            </a:r>
            <a:fld id="{5384CC15-B33B-4B9A-A1A4-EA658A5D97A8}"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2175" y="393484"/>
            <a:ext cx="8691825" cy="1147763"/>
          </a:xfrm>
        </p:spPr>
        <p:txBody>
          <a:bodyPr/>
          <a:lstStyle/>
          <a:p>
            <a:pPr algn="ctr"/>
            <a:r>
              <a:rPr lang="en-US" sz="2700" dirty="0" err="1"/>
              <a:t>Mga</a:t>
            </a:r>
            <a:r>
              <a:rPr lang="en-US" sz="2700" dirty="0"/>
              <a:t> </a:t>
            </a:r>
            <a:r>
              <a:rPr lang="en-US" sz="2700" dirty="0" err="1"/>
              <a:t>Layunin</a:t>
            </a:r>
            <a:r>
              <a:rPr lang="en-US" sz="2700" dirty="0"/>
              <a:t> para </a:t>
            </a:r>
            <a:r>
              <a:rPr lang="en-US" sz="2700" dirty="0" err="1"/>
              <a:t>sa</a:t>
            </a:r>
            <a:r>
              <a:rPr lang="en-US" sz="2700" dirty="0"/>
              <a:t> </a:t>
            </a:r>
            <a:r>
              <a:rPr lang="en-US" sz="2700" i="1" dirty="0"/>
              <a:t>The Wall</a:t>
            </a:r>
            <a:br>
              <a:rPr lang="en-US" dirty="0"/>
            </a:br>
            <a:r>
              <a:rPr lang="en-US" sz="2800" b="0" dirty="0"/>
              <a:t>(para </a:t>
            </a:r>
            <a:r>
              <a:rPr lang="en-US" sz="2800" b="0" dirty="0" err="1"/>
              <a:t>sa</a:t>
            </a:r>
            <a:r>
              <a:rPr lang="en-US" sz="2800" b="0" dirty="0"/>
              <a:t> </a:t>
            </a:r>
            <a:r>
              <a:rPr lang="en-US" sz="2800" b="0" dirty="0" err="1"/>
              <a:t>mga</a:t>
            </a:r>
            <a:r>
              <a:rPr lang="en-US" sz="2800" b="0" dirty="0"/>
              <a:t> </a:t>
            </a:r>
            <a:r>
              <a:rPr lang="en-US" sz="2800" b="0" dirty="0" err="1"/>
              <a:t>taong</a:t>
            </a:r>
            <a:r>
              <a:rPr lang="en-US" sz="2800" b="0" dirty="0"/>
              <a:t> </a:t>
            </a:r>
            <a:r>
              <a:rPr lang="en-US" sz="2800" b="0" dirty="0" err="1"/>
              <a:t>nasa</a:t>
            </a:r>
            <a:r>
              <a:rPr lang="en-US" sz="2800" b="0" dirty="0"/>
              <a:t> Outpatient Program) </a:t>
            </a:r>
            <a:br>
              <a:rPr lang="en-US" sz="2800" b="0" dirty="0"/>
            </a:br>
            <a:endParaRPr lang="en-US" sz="2800" dirty="0"/>
          </a:p>
        </p:txBody>
      </p:sp>
      <p:sp>
        <p:nvSpPr>
          <p:cNvPr id="27651" name="Rectangle 3"/>
          <p:cNvSpPr>
            <a:spLocks noGrp="1" noChangeArrowheads="1"/>
          </p:cNvSpPr>
          <p:nvPr>
            <p:ph type="body" idx="1"/>
          </p:nvPr>
        </p:nvSpPr>
        <p:spPr>
          <a:xfrm>
            <a:off x="452175" y="1312783"/>
            <a:ext cx="7990131" cy="5351861"/>
          </a:xfrm>
        </p:spPr>
        <p:txBody>
          <a:bodyPr/>
          <a:lstStyle/>
          <a:p>
            <a:pPr>
              <a:lnSpc>
                <a:spcPct val="90000"/>
              </a:lnSpc>
              <a:spcAft>
                <a:spcPct val="10000"/>
              </a:spcAft>
              <a:buNone/>
            </a:pPr>
            <a:r>
              <a:rPr lang="en-US" sz="2400" i="1" dirty="0"/>
              <a:t>Ang </a:t>
            </a:r>
            <a:r>
              <a:rPr lang="en-US" sz="2400" i="1" dirty="0" err="1"/>
              <a:t>taong</a:t>
            </a:r>
            <a:r>
              <a:rPr lang="en-US" sz="2400" i="1" dirty="0"/>
              <a:t> </a:t>
            </a:r>
            <a:r>
              <a:rPr lang="en-US" sz="2400" i="1" dirty="0" err="1"/>
              <a:t>nasa</a:t>
            </a:r>
            <a:r>
              <a:rPr lang="en-US" sz="2400" i="1" dirty="0"/>
              <a:t> recovery:</a:t>
            </a:r>
          </a:p>
          <a:p>
            <a:pPr>
              <a:lnSpc>
                <a:spcPct val="90000"/>
              </a:lnSpc>
              <a:spcAft>
                <a:spcPct val="10000"/>
              </a:spcAft>
              <a:buClrTx/>
            </a:pPr>
            <a:r>
              <a:rPr lang="en-US" sz="2400" dirty="0" err="1"/>
              <a:t>Mapanatili</a:t>
            </a:r>
            <a:r>
              <a:rPr lang="en-US" sz="2400" dirty="0"/>
              <a:t> ang </a:t>
            </a:r>
            <a:r>
              <a:rPr lang="en-US" sz="2400" dirty="0" err="1"/>
              <a:t>matatag</a:t>
            </a:r>
            <a:r>
              <a:rPr lang="en-US" sz="2400" dirty="0"/>
              <a:t> </a:t>
            </a:r>
            <a:r>
              <a:rPr lang="en-US" sz="2400" dirty="0" err="1"/>
              <a:t>na</a:t>
            </a:r>
            <a:r>
              <a:rPr lang="en-US" sz="2400" dirty="0"/>
              <a:t> “abstinence” </a:t>
            </a:r>
            <a:r>
              <a:rPr lang="en-US" sz="2400" dirty="0" err="1"/>
              <a:t>mula</a:t>
            </a:r>
            <a:r>
              <a:rPr lang="en-US" sz="2400" dirty="0"/>
              <a:t> </a:t>
            </a:r>
            <a:r>
              <a:rPr lang="en-US" sz="2400" dirty="0" err="1"/>
              <a:t>sa</a:t>
            </a:r>
            <a:r>
              <a:rPr lang="en-US" sz="2400" dirty="0"/>
              <a:t> </a:t>
            </a:r>
            <a:r>
              <a:rPr lang="en-US" sz="2400" dirty="0" err="1"/>
              <a:t>lahat</a:t>
            </a:r>
            <a:r>
              <a:rPr lang="en-US" sz="2400" dirty="0"/>
              <a:t> ng </a:t>
            </a:r>
            <a:r>
              <a:rPr lang="en-US" sz="2400" dirty="0" err="1"/>
              <a:t>droga</a:t>
            </a:r>
            <a:endParaRPr lang="en-US" sz="2400" dirty="0"/>
          </a:p>
          <a:p>
            <a:pPr>
              <a:lnSpc>
                <a:spcPct val="90000"/>
              </a:lnSpc>
              <a:spcAft>
                <a:spcPct val="10000"/>
              </a:spcAft>
              <a:buClrTx/>
            </a:pPr>
            <a:r>
              <a:rPr lang="en-US" sz="2400" dirty="0" err="1"/>
              <a:t>Maayos</a:t>
            </a:r>
            <a:r>
              <a:rPr lang="en-US" sz="2400" dirty="0"/>
              <a:t> </a:t>
            </a:r>
            <a:r>
              <a:rPr lang="en-US" sz="2400" dirty="0" err="1"/>
              <a:t>ang</a:t>
            </a:r>
            <a:r>
              <a:rPr lang="en-US" sz="2400" dirty="0"/>
              <a:t> </a:t>
            </a:r>
            <a:r>
              <a:rPr lang="en-US" sz="2400" dirty="0" err="1"/>
              <a:t>mga</a:t>
            </a:r>
            <a:r>
              <a:rPr lang="en-US" sz="2400" dirty="0"/>
              <a:t> </a:t>
            </a:r>
            <a:r>
              <a:rPr lang="en-US" sz="2400" dirty="0" err="1"/>
              <a:t>mahahalagang</a:t>
            </a:r>
            <a:r>
              <a:rPr lang="en-US" sz="2400" dirty="0"/>
              <a:t> </a:t>
            </a:r>
            <a:r>
              <a:rPr lang="en-US" sz="2400" dirty="0" err="1"/>
              <a:t>relasyon</a:t>
            </a:r>
            <a:endParaRPr lang="en-US" sz="2400" dirty="0"/>
          </a:p>
          <a:p>
            <a:pPr>
              <a:lnSpc>
                <a:spcPct val="90000"/>
              </a:lnSpc>
              <a:spcAft>
                <a:spcPct val="10000"/>
              </a:spcAft>
              <a:buClrTx/>
            </a:pPr>
            <a:r>
              <a:rPr lang="en-US" sz="2400" dirty="0" err="1"/>
              <a:t>Mabuo</a:t>
            </a:r>
            <a:r>
              <a:rPr lang="en-US" sz="2400" dirty="0"/>
              <a:t> ang </a:t>
            </a:r>
            <a:r>
              <a:rPr lang="en-US" sz="2400" dirty="0" err="1"/>
              <a:t>ibayong</a:t>
            </a:r>
            <a:r>
              <a:rPr lang="en-US" sz="2400" dirty="0"/>
              <a:t> </a:t>
            </a:r>
            <a:r>
              <a:rPr lang="en-US" sz="2400" dirty="0" err="1"/>
              <a:t>suporta</a:t>
            </a:r>
            <a:r>
              <a:rPr lang="en-US" sz="2400" dirty="0"/>
              <a:t> </a:t>
            </a:r>
            <a:r>
              <a:rPr lang="en-US" sz="2400" dirty="0" err="1"/>
              <a:t>sa</a:t>
            </a:r>
            <a:r>
              <a:rPr lang="en-US" sz="2400" dirty="0"/>
              <a:t> </a:t>
            </a:r>
            <a:r>
              <a:rPr lang="en-US" sz="2400" dirty="0" err="1"/>
              <a:t>labas</a:t>
            </a:r>
            <a:r>
              <a:rPr lang="en-US" sz="2400" dirty="0"/>
              <a:t> ng treatment center</a:t>
            </a:r>
          </a:p>
          <a:p>
            <a:pPr>
              <a:lnSpc>
                <a:spcPct val="90000"/>
              </a:lnSpc>
              <a:spcAft>
                <a:spcPct val="20000"/>
              </a:spcAft>
              <a:buClrTx/>
            </a:pPr>
            <a:r>
              <a:rPr lang="en-US" sz="2400" dirty="0" err="1"/>
              <a:t>Matukoy</a:t>
            </a:r>
            <a:r>
              <a:rPr lang="en-US" sz="2400" dirty="0"/>
              <a:t> at </a:t>
            </a:r>
            <a:r>
              <a:rPr lang="en-US" sz="2400" dirty="0" err="1"/>
              <a:t>mapaglabanan</a:t>
            </a:r>
            <a:r>
              <a:rPr lang="en-US" sz="2400" dirty="0"/>
              <a:t> </a:t>
            </a:r>
            <a:r>
              <a:rPr lang="en-US" sz="2400" dirty="0" err="1"/>
              <a:t>ang</a:t>
            </a:r>
            <a:r>
              <a:rPr lang="en-US" sz="2400" dirty="0"/>
              <a:t> </a:t>
            </a:r>
            <a:r>
              <a:rPr lang="en-US" sz="2400" dirty="0" err="1"/>
              <a:t>mga</a:t>
            </a:r>
            <a:r>
              <a:rPr lang="en-US" sz="2400" dirty="0"/>
              <a:t> </a:t>
            </a:r>
            <a:r>
              <a:rPr lang="en-US" sz="2400" dirty="0" err="1"/>
              <a:t>peligrosong</a:t>
            </a:r>
            <a:r>
              <a:rPr lang="en-US" sz="2400" dirty="0"/>
              <a:t> </a:t>
            </a:r>
            <a:r>
              <a:rPr lang="en-US" sz="2400" dirty="0" err="1"/>
              <a:t>damdamin</a:t>
            </a:r>
            <a:r>
              <a:rPr lang="en-US" sz="2400" dirty="0"/>
              <a:t> o </a:t>
            </a:r>
            <a:r>
              <a:rPr lang="en-US" sz="2400" dirty="0" err="1"/>
              <a:t>pakiramdam</a:t>
            </a:r>
            <a:endParaRPr lang="en-US" sz="2400" dirty="0"/>
          </a:p>
          <a:p>
            <a:pPr>
              <a:lnSpc>
                <a:spcPct val="90000"/>
              </a:lnSpc>
              <a:buNone/>
            </a:pPr>
            <a:r>
              <a:rPr lang="en-US" sz="2400" i="1" dirty="0" err="1"/>
              <a:t>Mga</a:t>
            </a:r>
            <a:r>
              <a:rPr lang="en-US" sz="2400" i="1" dirty="0"/>
              <a:t> </a:t>
            </a:r>
            <a:r>
              <a:rPr lang="en-US" sz="2400" i="1" dirty="0" err="1"/>
              <a:t>miyembro</a:t>
            </a:r>
            <a:r>
              <a:rPr lang="en-US" sz="2400" i="1" dirty="0"/>
              <a:t> ng </a:t>
            </a:r>
            <a:r>
              <a:rPr lang="en-US" sz="2400" i="1" dirty="0" err="1"/>
              <a:t>pamilya</a:t>
            </a:r>
            <a:endParaRPr lang="en-US" sz="2400" i="1" dirty="0"/>
          </a:p>
          <a:p>
            <a:pPr>
              <a:lnSpc>
                <a:spcPct val="90000"/>
              </a:lnSpc>
              <a:spcAft>
                <a:spcPct val="10000"/>
              </a:spcAft>
              <a:buClrTx/>
            </a:pPr>
            <a:r>
              <a:rPr lang="en-US" sz="2400" dirty="0" err="1"/>
              <a:t>Mapagdesisyunan</a:t>
            </a:r>
            <a:r>
              <a:rPr lang="en-US" sz="2400" dirty="0"/>
              <a:t> </a:t>
            </a:r>
            <a:r>
              <a:rPr lang="en-US" sz="2400" dirty="0" err="1"/>
              <a:t>ang</a:t>
            </a:r>
            <a:r>
              <a:rPr lang="en-US" sz="2400" dirty="0"/>
              <a:t> </a:t>
            </a:r>
            <a:r>
              <a:rPr lang="en-US" sz="2400" dirty="0" err="1"/>
              <a:t>pakikipag-ayos</a:t>
            </a:r>
            <a:endParaRPr lang="en-US" sz="2400" dirty="0"/>
          </a:p>
          <a:p>
            <a:pPr>
              <a:lnSpc>
                <a:spcPct val="90000"/>
              </a:lnSpc>
              <a:spcAft>
                <a:spcPct val="10000"/>
              </a:spcAft>
              <a:buClrTx/>
            </a:pPr>
            <a:r>
              <a:rPr lang="en-US" sz="2400" dirty="0" err="1"/>
              <a:t>Magsimulang</a:t>
            </a:r>
            <a:r>
              <a:rPr lang="en-US" sz="2400" dirty="0"/>
              <a:t> </a:t>
            </a:r>
            <a:r>
              <a:rPr lang="en-US" sz="2400" dirty="0" err="1"/>
              <a:t>hanapin</a:t>
            </a:r>
            <a:r>
              <a:rPr lang="en-US" sz="2400" dirty="0"/>
              <a:t> ang </a:t>
            </a:r>
            <a:r>
              <a:rPr lang="en-US" sz="2400" dirty="0" err="1"/>
              <a:t>paraang</a:t>
            </a:r>
            <a:r>
              <a:rPr lang="en-US" sz="2400" dirty="0"/>
              <a:t> </a:t>
            </a:r>
            <a:r>
              <a:rPr lang="en-US" sz="2400" dirty="0" err="1"/>
              <a:t>mapabubuti</a:t>
            </a:r>
            <a:r>
              <a:rPr lang="en-US" sz="2400" dirty="0"/>
              <a:t> ang </a:t>
            </a:r>
            <a:r>
              <a:rPr lang="en-US" sz="2400" dirty="0" err="1"/>
              <a:t>kani-kanilang</a:t>
            </a:r>
            <a:r>
              <a:rPr lang="en-US" sz="2400" dirty="0"/>
              <a:t> </a:t>
            </a:r>
            <a:r>
              <a:rPr lang="en-US" sz="2400" dirty="0" err="1"/>
              <a:t>buhay</a:t>
            </a:r>
            <a:endParaRPr lang="en-US" sz="2400" dirty="0"/>
          </a:p>
          <a:p>
            <a:pPr>
              <a:lnSpc>
                <a:spcPct val="90000"/>
              </a:lnSpc>
              <a:spcAft>
                <a:spcPct val="10000"/>
              </a:spcAft>
              <a:buClrTx/>
            </a:pPr>
            <a:r>
              <a:rPr lang="en-US" sz="2400" dirty="0" err="1"/>
              <a:t>Maisabuhay</a:t>
            </a:r>
            <a:r>
              <a:rPr lang="en-US" sz="2400" dirty="0"/>
              <a:t> </a:t>
            </a:r>
            <a:r>
              <a:rPr lang="en-US" sz="2400" dirty="0" err="1"/>
              <a:t>ang</a:t>
            </a:r>
            <a:r>
              <a:rPr lang="en-US" sz="2400" dirty="0"/>
              <a:t> </a:t>
            </a:r>
            <a:r>
              <a:rPr lang="en-US" sz="2400" dirty="0" err="1"/>
              <a:t>wastong</a:t>
            </a:r>
            <a:r>
              <a:rPr lang="en-US" sz="2400" dirty="0"/>
              <a:t> </a:t>
            </a:r>
            <a:r>
              <a:rPr lang="en-US" sz="2400" dirty="0" err="1"/>
              <a:t>pakikipag-usap</a:t>
            </a:r>
            <a:endParaRPr lang="en-US" sz="2400" dirty="0"/>
          </a:p>
        </p:txBody>
      </p:sp>
      <p:sp>
        <p:nvSpPr>
          <p:cNvPr id="2" name="Slide Number Placeholder 1">
            <a:extLst>
              <a:ext uri="{FF2B5EF4-FFF2-40B4-BE49-F238E27FC236}">
                <a16:creationId xmlns:a16="http://schemas.microsoft.com/office/drawing/2014/main" id="{E325CF45-95C8-4648-B9BD-D2B7D4D98DBC}"/>
              </a:ext>
            </a:extLst>
          </p:cNvPr>
          <p:cNvSpPr>
            <a:spLocks noGrp="1"/>
          </p:cNvSpPr>
          <p:nvPr>
            <p:ph type="sldNum" sz="quarter" idx="11"/>
          </p:nvPr>
        </p:nvSpPr>
        <p:spPr/>
        <p:txBody>
          <a:bodyPr/>
          <a:lstStyle/>
          <a:p>
            <a:r>
              <a:rPr lang="en-US"/>
              <a:t>10-</a:t>
            </a:r>
            <a:fld id="{5384CC15-B33B-4B9A-A1A4-EA658A5D97A8}"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54646" y="510375"/>
            <a:ext cx="8429785" cy="895350"/>
          </a:xfrm>
        </p:spPr>
        <p:txBody>
          <a:bodyPr/>
          <a:lstStyle/>
          <a:p>
            <a:pPr algn="ctr"/>
            <a:r>
              <a:rPr lang="en-US" sz="2500" dirty="0" err="1"/>
              <a:t>Mga</a:t>
            </a:r>
            <a:r>
              <a:rPr lang="en-US" sz="2500" dirty="0"/>
              <a:t> </a:t>
            </a:r>
            <a:r>
              <a:rPr lang="en-US" sz="2500" dirty="0" err="1"/>
              <a:t>Layunin</a:t>
            </a:r>
            <a:r>
              <a:rPr lang="en-US" sz="2500" dirty="0"/>
              <a:t> para </a:t>
            </a:r>
            <a:r>
              <a:rPr lang="en-US" sz="2500" dirty="0" err="1"/>
              <a:t>sa</a:t>
            </a:r>
            <a:r>
              <a:rPr lang="en-US" sz="2500" dirty="0"/>
              <a:t> </a:t>
            </a:r>
            <a:r>
              <a:rPr lang="en-US" sz="2500" dirty="0" err="1"/>
              <a:t>Muling</a:t>
            </a:r>
            <a:r>
              <a:rPr lang="en-US" sz="2500" dirty="0"/>
              <a:t> </a:t>
            </a:r>
            <a:r>
              <a:rPr lang="en-US" sz="2500" dirty="0" err="1"/>
              <a:t>Pagsasaayos</a:t>
            </a:r>
            <a:r>
              <a:rPr lang="en-US" sz="2500" dirty="0"/>
              <a:t> o Readjustment</a:t>
            </a:r>
          </a:p>
        </p:txBody>
      </p:sp>
      <p:sp>
        <p:nvSpPr>
          <p:cNvPr id="29699" name="Rectangle 3"/>
          <p:cNvSpPr>
            <a:spLocks noGrp="1" noChangeArrowheads="1"/>
          </p:cNvSpPr>
          <p:nvPr>
            <p:ph type="body" idx="1"/>
          </p:nvPr>
        </p:nvSpPr>
        <p:spPr>
          <a:xfrm>
            <a:off x="642144" y="1467652"/>
            <a:ext cx="8142287" cy="4914097"/>
          </a:xfrm>
        </p:spPr>
        <p:txBody>
          <a:bodyPr/>
          <a:lstStyle/>
          <a:p>
            <a:pPr>
              <a:lnSpc>
                <a:spcPct val="90000"/>
              </a:lnSpc>
              <a:spcAft>
                <a:spcPct val="10000"/>
              </a:spcAft>
              <a:buNone/>
            </a:pPr>
            <a:r>
              <a:rPr lang="en-US" sz="2000" i="1" dirty="0"/>
              <a:t>Ang </a:t>
            </a:r>
            <a:r>
              <a:rPr lang="en-US" sz="2000" i="1" dirty="0" err="1"/>
              <a:t>taong</a:t>
            </a:r>
            <a:r>
              <a:rPr lang="en-US" sz="2000" i="1" dirty="0"/>
              <a:t> </a:t>
            </a:r>
            <a:r>
              <a:rPr lang="en-US" sz="2000" i="1" dirty="0" err="1"/>
              <a:t>nasa</a:t>
            </a:r>
            <a:r>
              <a:rPr lang="en-US" sz="2000" i="1" dirty="0"/>
              <a:t> recovery:</a:t>
            </a:r>
          </a:p>
          <a:p>
            <a:pPr>
              <a:lnSpc>
                <a:spcPct val="90000"/>
              </a:lnSpc>
              <a:spcAft>
                <a:spcPct val="10000"/>
              </a:spcAft>
              <a:buClrTx/>
            </a:pPr>
            <a:r>
              <a:rPr lang="en-US" sz="2000" dirty="0" err="1"/>
              <a:t>Masubaybayan</a:t>
            </a:r>
            <a:r>
              <a:rPr lang="en-US" sz="2000" dirty="0"/>
              <a:t> ang </a:t>
            </a:r>
            <a:r>
              <a:rPr lang="en-US" sz="2000" dirty="0" err="1"/>
              <a:t>mga</a:t>
            </a:r>
            <a:r>
              <a:rPr lang="en-US" sz="2000" dirty="0"/>
              <a:t> </a:t>
            </a:r>
            <a:r>
              <a:rPr lang="en-US" sz="2000" dirty="0" err="1"/>
              <a:t>yugto</a:t>
            </a:r>
            <a:r>
              <a:rPr lang="en-US" sz="2000" dirty="0"/>
              <a:t> ng </a:t>
            </a:r>
            <a:r>
              <a:rPr lang="en-US" sz="2000" dirty="0" err="1"/>
              <a:t>matagumpay</a:t>
            </a:r>
            <a:r>
              <a:rPr lang="en-US" sz="2000" dirty="0"/>
              <a:t> </a:t>
            </a:r>
            <a:r>
              <a:rPr lang="en-US" sz="2000" dirty="0" err="1"/>
              <a:t>na</a:t>
            </a:r>
            <a:r>
              <a:rPr lang="en-US" sz="2000" dirty="0"/>
              <a:t> recovery.</a:t>
            </a:r>
          </a:p>
          <a:p>
            <a:pPr>
              <a:lnSpc>
                <a:spcPct val="90000"/>
              </a:lnSpc>
              <a:spcAft>
                <a:spcPct val="10000"/>
              </a:spcAft>
              <a:buClrTx/>
            </a:pPr>
            <a:r>
              <a:rPr lang="en-US" sz="2000" dirty="0" err="1"/>
              <a:t>Matukoy</a:t>
            </a:r>
            <a:r>
              <a:rPr lang="en-US" sz="2000" dirty="0"/>
              <a:t> </a:t>
            </a:r>
            <a:r>
              <a:rPr lang="en-US" sz="2000" dirty="0" err="1"/>
              <a:t>ang</a:t>
            </a:r>
            <a:r>
              <a:rPr lang="en-US" sz="2000" dirty="0"/>
              <a:t> </a:t>
            </a:r>
            <a:r>
              <a:rPr lang="en-US" sz="2000" dirty="0" err="1"/>
              <a:t>mga</a:t>
            </a:r>
            <a:r>
              <a:rPr lang="en-US" sz="2000" dirty="0"/>
              <a:t> </a:t>
            </a:r>
            <a:r>
              <a:rPr lang="en-US" sz="2000" dirty="0" err="1"/>
              <a:t>palatandaan</a:t>
            </a:r>
            <a:r>
              <a:rPr lang="en-US" sz="2000" dirty="0"/>
              <a:t> ng </a:t>
            </a:r>
            <a:r>
              <a:rPr lang="en-US" sz="2000" dirty="0" err="1"/>
              <a:t>muling</a:t>
            </a:r>
            <a:r>
              <a:rPr lang="en-US" sz="2000" dirty="0"/>
              <a:t> </a:t>
            </a:r>
            <a:r>
              <a:rPr lang="en-US" sz="2000" dirty="0" err="1"/>
              <a:t>pagbalik</a:t>
            </a:r>
            <a:r>
              <a:rPr lang="en-US" sz="2000" dirty="0"/>
              <a:t> </a:t>
            </a:r>
            <a:r>
              <a:rPr lang="en-US" sz="2000" dirty="0" err="1"/>
              <a:t>sa</a:t>
            </a:r>
            <a:r>
              <a:rPr lang="en-US" sz="2000" dirty="0"/>
              <a:t> </a:t>
            </a:r>
            <a:r>
              <a:rPr lang="en-US" sz="2000" dirty="0" err="1"/>
              <a:t>dati</a:t>
            </a:r>
            <a:r>
              <a:rPr lang="en-US" sz="2000" dirty="0"/>
              <a:t> at </a:t>
            </a:r>
            <a:r>
              <a:rPr lang="en-US" sz="2000" dirty="0" err="1"/>
              <a:t>mapaghandaan</a:t>
            </a:r>
            <a:r>
              <a:rPr lang="en-US" sz="2000" dirty="0"/>
              <a:t> </a:t>
            </a:r>
            <a:r>
              <a:rPr lang="en-US" sz="2000" dirty="0" err="1"/>
              <a:t>ang</a:t>
            </a:r>
            <a:r>
              <a:rPr lang="en-US" sz="2000" dirty="0"/>
              <a:t> </a:t>
            </a:r>
            <a:r>
              <a:rPr lang="en-US" sz="2000" dirty="0" err="1"/>
              <a:t>mga</a:t>
            </a:r>
            <a:r>
              <a:rPr lang="en-US" sz="2000" dirty="0"/>
              <a:t> </a:t>
            </a:r>
            <a:r>
              <a:rPr lang="en-US" sz="2000" dirty="0" err="1"/>
              <a:t>itutugon</a:t>
            </a:r>
            <a:endParaRPr lang="en-US" sz="2000" dirty="0"/>
          </a:p>
          <a:p>
            <a:pPr>
              <a:lnSpc>
                <a:spcPct val="90000"/>
              </a:lnSpc>
              <a:spcAft>
                <a:spcPct val="10000"/>
              </a:spcAft>
              <a:buClrTx/>
            </a:pPr>
            <a:r>
              <a:rPr lang="en-US" sz="2000" dirty="0" err="1"/>
              <a:t>Mabigyang</a:t>
            </a:r>
            <a:r>
              <a:rPr lang="en-US" sz="2000" dirty="0"/>
              <a:t> </a:t>
            </a:r>
            <a:r>
              <a:rPr lang="en-US" sz="2000" dirty="0" err="1"/>
              <a:t>linaw</a:t>
            </a:r>
            <a:r>
              <a:rPr lang="en-US" sz="2000" dirty="0"/>
              <a:t> </a:t>
            </a:r>
            <a:r>
              <a:rPr lang="en-US" sz="2000" dirty="0" err="1"/>
              <a:t>ang</a:t>
            </a:r>
            <a:r>
              <a:rPr lang="en-US" sz="2000" dirty="0"/>
              <a:t> </a:t>
            </a:r>
            <a:r>
              <a:rPr lang="en-US" sz="2000" dirty="0" err="1"/>
              <a:t>mga</a:t>
            </a:r>
            <a:r>
              <a:rPr lang="en-US" sz="2000" dirty="0"/>
              <a:t> </a:t>
            </a:r>
            <a:r>
              <a:rPr lang="en-US" sz="2000" dirty="0" err="1"/>
              <a:t>bagong</a:t>
            </a:r>
            <a:r>
              <a:rPr lang="en-US" sz="2000" dirty="0"/>
              <a:t> </a:t>
            </a:r>
            <a:r>
              <a:rPr lang="en-US" sz="2000" dirty="0" err="1"/>
              <a:t>gampanin</a:t>
            </a:r>
            <a:r>
              <a:rPr lang="en-US" sz="2000" dirty="0"/>
              <a:t> </a:t>
            </a:r>
            <a:r>
              <a:rPr lang="en-US" sz="2000" dirty="0" err="1"/>
              <a:t>sa</a:t>
            </a:r>
            <a:r>
              <a:rPr lang="en-US" sz="2000" dirty="0"/>
              <a:t> </a:t>
            </a:r>
            <a:r>
              <a:rPr lang="en-US" sz="2000" dirty="0" err="1"/>
              <a:t>maayos</a:t>
            </a:r>
            <a:r>
              <a:rPr lang="en-US" sz="2000" dirty="0"/>
              <a:t> at </a:t>
            </a:r>
            <a:r>
              <a:rPr lang="en-US" sz="2000" dirty="0" err="1"/>
              <a:t>makabuluhang</a:t>
            </a:r>
            <a:r>
              <a:rPr lang="en-US" sz="2000" dirty="0"/>
              <a:t> </a:t>
            </a:r>
            <a:r>
              <a:rPr lang="en-US" sz="2000" dirty="0" err="1"/>
              <a:t>relasyon</a:t>
            </a:r>
            <a:endParaRPr lang="en-US" sz="2000" dirty="0"/>
          </a:p>
          <a:p>
            <a:pPr>
              <a:lnSpc>
                <a:spcPct val="90000"/>
              </a:lnSpc>
              <a:spcAft>
                <a:spcPct val="10000"/>
              </a:spcAft>
              <a:buClrTx/>
            </a:pPr>
            <a:r>
              <a:rPr lang="en-US" sz="2000" dirty="0" err="1"/>
              <a:t>Magtalaga</a:t>
            </a:r>
            <a:r>
              <a:rPr lang="en-US" sz="2000" dirty="0"/>
              <a:t> ng </a:t>
            </a:r>
            <a:r>
              <a:rPr lang="en-US" sz="2000" dirty="0" err="1"/>
              <a:t>mga</a:t>
            </a:r>
            <a:r>
              <a:rPr lang="en-US" sz="2000" dirty="0"/>
              <a:t> </a:t>
            </a:r>
            <a:r>
              <a:rPr lang="en-US" sz="2000" dirty="0" err="1"/>
              <a:t>layunin</a:t>
            </a:r>
            <a:r>
              <a:rPr lang="en-US" sz="2000" dirty="0"/>
              <a:t> </a:t>
            </a:r>
            <a:r>
              <a:rPr lang="en-US" sz="2000" dirty="0" err="1"/>
              <a:t>sa</a:t>
            </a:r>
            <a:r>
              <a:rPr lang="en-US" sz="2000" dirty="0"/>
              <a:t> </a:t>
            </a:r>
            <a:r>
              <a:rPr lang="en-US" sz="2000" dirty="0" err="1"/>
              <a:t>tuloy-tuloy</a:t>
            </a:r>
            <a:r>
              <a:rPr lang="en-US" sz="2000" dirty="0"/>
              <a:t> </a:t>
            </a:r>
            <a:r>
              <a:rPr lang="en-US" sz="2000" dirty="0" err="1"/>
              <a:t>na</a:t>
            </a:r>
            <a:r>
              <a:rPr lang="en-US" sz="2000" dirty="0"/>
              <a:t> </a:t>
            </a:r>
            <a:r>
              <a:rPr lang="en-US" sz="2000" dirty="0" err="1"/>
              <a:t>bagong</a:t>
            </a:r>
            <a:r>
              <a:rPr lang="en-US" sz="2000" dirty="0"/>
              <a:t> </a:t>
            </a:r>
            <a:r>
              <a:rPr lang="en-US" sz="2000" dirty="0" err="1"/>
              <a:t>pamumuhay</a:t>
            </a:r>
            <a:r>
              <a:rPr lang="en-US" sz="2000" dirty="0"/>
              <a:t> </a:t>
            </a:r>
            <a:r>
              <a:rPr lang="en-US" sz="2000" dirty="0" err="1"/>
              <a:t>pagkatapos</a:t>
            </a:r>
            <a:r>
              <a:rPr lang="en-US" sz="2000" dirty="0"/>
              <a:t> ng </a:t>
            </a:r>
            <a:r>
              <a:rPr lang="en-US" sz="2000" dirty="0" err="1"/>
              <a:t>programang</a:t>
            </a:r>
            <a:r>
              <a:rPr lang="en-US" sz="2000" dirty="0"/>
              <a:t> </a:t>
            </a:r>
            <a:r>
              <a:rPr lang="en-US" sz="2000" dirty="0" err="1"/>
              <a:t>gamutan</a:t>
            </a:r>
            <a:endParaRPr lang="en-US" sz="2000" dirty="0"/>
          </a:p>
          <a:p>
            <a:pPr>
              <a:lnSpc>
                <a:spcPct val="90000"/>
              </a:lnSpc>
              <a:buNone/>
            </a:pPr>
            <a:r>
              <a:rPr lang="en-US" sz="2000" i="1" dirty="0" err="1"/>
              <a:t>Mga</a:t>
            </a:r>
            <a:r>
              <a:rPr lang="en-US" sz="2000" i="1" dirty="0"/>
              <a:t> </a:t>
            </a:r>
            <a:r>
              <a:rPr lang="en-US" sz="2000" i="1" dirty="0" err="1"/>
              <a:t>miyembro</a:t>
            </a:r>
            <a:r>
              <a:rPr lang="en-US" sz="2000" i="1" dirty="0"/>
              <a:t> ng </a:t>
            </a:r>
            <a:r>
              <a:rPr lang="en-US" sz="2000" i="1" dirty="0" err="1"/>
              <a:t>pamilya</a:t>
            </a:r>
            <a:endParaRPr lang="en-US" sz="2000" i="1" dirty="0"/>
          </a:p>
          <a:p>
            <a:pPr>
              <a:lnSpc>
                <a:spcPct val="90000"/>
              </a:lnSpc>
              <a:spcAft>
                <a:spcPct val="10000"/>
              </a:spcAft>
              <a:buClrTx/>
            </a:pPr>
            <a:r>
              <a:rPr lang="en-US" sz="2000" dirty="0" err="1"/>
              <a:t>Matanggap</a:t>
            </a:r>
            <a:r>
              <a:rPr lang="en-US" sz="2000" dirty="0"/>
              <a:t> </a:t>
            </a:r>
            <a:r>
              <a:rPr lang="en-US" sz="2000" dirty="0" err="1"/>
              <a:t>ang</a:t>
            </a:r>
            <a:r>
              <a:rPr lang="en-US" sz="2000" dirty="0"/>
              <a:t> </a:t>
            </a:r>
            <a:r>
              <a:rPr lang="en-US" sz="2000" dirty="0" err="1"/>
              <a:t>mga</a:t>
            </a:r>
            <a:r>
              <a:rPr lang="en-US" sz="2000" dirty="0"/>
              <a:t> </a:t>
            </a:r>
            <a:r>
              <a:rPr lang="en-US" sz="2000" dirty="0" err="1"/>
              <a:t>hangganan</a:t>
            </a:r>
            <a:r>
              <a:rPr lang="en-US" sz="2000" dirty="0"/>
              <a:t> </a:t>
            </a:r>
            <a:r>
              <a:rPr lang="en-US" sz="2000" dirty="0" err="1"/>
              <a:t>sa</a:t>
            </a:r>
            <a:r>
              <a:rPr lang="en-US" sz="2000" dirty="0"/>
              <a:t> </a:t>
            </a:r>
            <a:r>
              <a:rPr lang="en-US" sz="2000" dirty="0" err="1"/>
              <a:t>pamumuhay</a:t>
            </a:r>
            <a:r>
              <a:rPr lang="en-US" sz="2000" dirty="0"/>
              <a:t> </a:t>
            </a:r>
            <a:r>
              <a:rPr lang="en-US" sz="2000" dirty="0" err="1"/>
              <a:t>kasama</a:t>
            </a:r>
            <a:r>
              <a:rPr lang="en-US" sz="2000" dirty="0"/>
              <a:t> </a:t>
            </a:r>
            <a:r>
              <a:rPr lang="en-US" sz="2000" dirty="0" err="1"/>
              <a:t>ang</a:t>
            </a:r>
            <a:r>
              <a:rPr lang="en-US" sz="2000" dirty="0"/>
              <a:t> </a:t>
            </a:r>
            <a:r>
              <a:rPr lang="en-US" sz="2000" dirty="0" err="1"/>
              <a:t>taong</a:t>
            </a:r>
            <a:r>
              <a:rPr lang="en-US" sz="2000" dirty="0"/>
              <a:t> </a:t>
            </a:r>
            <a:r>
              <a:rPr lang="en-US" sz="2000" dirty="0" err="1"/>
              <a:t>nagpapagaling</a:t>
            </a:r>
            <a:endParaRPr lang="en-US" sz="2000" dirty="0"/>
          </a:p>
          <a:p>
            <a:pPr>
              <a:lnSpc>
                <a:spcPct val="90000"/>
              </a:lnSpc>
              <a:spcAft>
                <a:spcPct val="10000"/>
              </a:spcAft>
              <a:buClrTx/>
            </a:pPr>
            <a:r>
              <a:rPr lang="en-US" sz="2000" dirty="0" err="1"/>
              <a:t>Mabuo</a:t>
            </a:r>
            <a:r>
              <a:rPr lang="en-US" sz="2000" dirty="0"/>
              <a:t> </a:t>
            </a:r>
            <a:r>
              <a:rPr lang="en-US" sz="2000" dirty="0" err="1"/>
              <a:t>ang</a:t>
            </a:r>
            <a:r>
              <a:rPr lang="en-US" sz="2000" dirty="0"/>
              <a:t> </a:t>
            </a:r>
            <a:r>
              <a:rPr lang="en-US" sz="2000" dirty="0" err="1"/>
              <a:t>pansarili</a:t>
            </a:r>
            <a:r>
              <a:rPr lang="en-US" sz="2000" dirty="0"/>
              <a:t>, </a:t>
            </a:r>
            <a:r>
              <a:rPr lang="en-US" sz="2000" dirty="0" err="1"/>
              <a:t>matiwasay</a:t>
            </a:r>
            <a:r>
              <a:rPr lang="en-US" sz="2000" dirty="0"/>
              <a:t>, at </a:t>
            </a:r>
            <a:r>
              <a:rPr lang="en-US" sz="2000" dirty="0" err="1"/>
              <a:t>balanseng</a:t>
            </a:r>
            <a:r>
              <a:rPr lang="en-US" sz="2000" dirty="0"/>
              <a:t> </a:t>
            </a:r>
            <a:r>
              <a:rPr lang="en-US" sz="2000" dirty="0" err="1"/>
              <a:t>pamumuhay</a:t>
            </a:r>
            <a:endParaRPr lang="en-US" sz="2000" dirty="0"/>
          </a:p>
          <a:p>
            <a:pPr>
              <a:lnSpc>
                <a:spcPct val="90000"/>
              </a:lnSpc>
              <a:spcAft>
                <a:spcPct val="10000"/>
              </a:spcAft>
              <a:buClrTx/>
            </a:pPr>
            <a:r>
              <a:rPr lang="en-US" sz="2000" dirty="0" err="1"/>
              <a:t>Masubaybayan</a:t>
            </a:r>
            <a:r>
              <a:rPr lang="en-US" sz="2000" dirty="0"/>
              <a:t> </a:t>
            </a:r>
            <a:r>
              <a:rPr lang="en-US" sz="2000" dirty="0" err="1"/>
              <a:t>ang</a:t>
            </a:r>
            <a:r>
              <a:rPr lang="en-US" sz="2000" dirty="0"/>
              <a:t> </a:t>
            </a:r>
            <a:r>
              <a:rPr lang="en-US" sz="2000" dirty="0" err="1"/>
              <a:t>sarili</a:t>
            </a:r>
            <a:r>
              <a:rPr lang="en-US" sz="2000" dirty="0"/>
              <a:t> </a:t>
            </a:r>
            <a:r>
              <a:rPr lang="en-US" sz="2000" dirty="0" err="1"/>
              <a:t>ukol</a:t>
            </a:r>
            <a:r>
              <a:rPr lang="en-US" sz="2000" dirty="0"/>
              <a:t> </a:t>
            </a:r>
            <a:r>
              <a:rPr lang="en-US" sz="2000" dirty="0" err="1"/>
              <a:t>sa</a:t>
            </a:r>
            <a:r>
              <a:rPr lang="en-US" sz="2000" dirty="0"/>
              <a:t> </a:t>
            </a:r>
            <a:r>
              <a:rPr lang="en-US" sz="2000" dirty="0" err="1"/>
              <a:t>muling</a:t>
            </a:r>
            <a:r>
              <a:rPr lang="en-US" sz="2000" dirty="0"/>
              <a:t> </a:t>
            </a:r>
            <a:r>
              <a:rPr lang="en-US" sz="2000" dirty="0" err="1"/>
              <a:t>pagbabalik</a:t>
            </a:r>
            <a:r>
              <a:rPr lang="en-US" sz="2000" dirty="0"/>
              <a:t> ng dating </a:t>
            </a:r>
            <a:r>
              <a:rPr lang="en-US" sz="2000" dirty="0" err="1"/>
              <a:t>ugali</a:t>
            </a:r>
            <a:endParaRPr lang="en-US" sz="2000" dirty="0"/>
          </a:p>
          <a:p>
            <a:pPr>
              <a:lnSpc>
                <a:spcPct val="90000"/>
              </a:lnSpc>
              <a:spcAft>
                <a:spcPct val="10000"/>
              </a:spcAft>
              <a:buClrTx/>
            </a:pPr>
            <a:r>
              <a:rPr lang="en-US" sz="2000" dirty="0" err="1"/>
              <a:t>Magpasensya</a:t>
            </a:r>
            <a:r>
              <a:rPr lang="en-US" sz="2000" dirty="0"/>
              <a:t> </a:t>
            </a:r>
            <a:r>
              <a:rPr lang="en-US" sz="2000" dirty="0" err="1"/>
              <a:t>sa</a:t>
            </a:r>
            <a:r>
              <a:rPr lang="en-US" sz="2000" dirty="0"/>
              <a:t> </a:t>
            </a:r>
            <a:r>
              <a:rPr lang="en-US" sz="2000" dirty="0" err="1"/>
              <a:t>proseso</a:t>
            </a:r>
            <a:r>
              <a:rPr lang="en-US" sz="2000" dirty="0"/>
              <a:t> ng </a:t>
            </a:r>
            <a:r>
              <a:rPr lang="en-US" sz="2000" dirty="0" err="1"/>
              <a:t>gamutan</a:t>
            </a:r>
            <a:r>
              <a:rPr lang="en-US" sz="2000" dirty="0"/>
              <a:t> o recovery.</a:t>
            </a:r>
          </a:p>
        </p:txBody>
      </p:sp>
      <p:sp>
        <p:nvSpPr>
          <p:cNvPr id="2" name="Slide Number Placeholder 1">
            <a:extLst>
              <a:ext uri="{FF2B5EF4-FFF2-40B4-BE49-F238E27FC236}">
                <a16:creationId xmlns:a16="http://schemas.microsoft.com/office/drawing/2014/main" id="{827A72B6-24FB-46D8-A514-EB95B999D8F3}"/>
              </a:ext>
            </a:extLst>
          </p:cNvPr>
          <p:cNvSpPr>
            <a:spLocks noGrp="1"/>
          </p:cNvSpPr>
          <p:nvPr>
            <p:ph type="sldNum" sz="quarter" idx="11"/>
          </p:nvPr>
        </p:nvSpPr>
        <p:spPr/>
        <p:txBody>
          <a:bodyPr/>
          <a:lstStyle/>
          <a:p>
            <a:r>
              <a:rPr lang="en-US"/>
              <a:t>10-</a:t>
            </a:r>
            <a:fld id="{5384CC15-B33B-4B9A-A1A4-EA658A5D97A8}"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782943" y="701711"/>
            <a:ext cx="7578114" cy="1219200"/>
          </a:xfrm>
        </p:spPr>
        <p:txBody>
          <a:bodyPr/>
          <a:lstStyle/>
          <a:p>
            <a:pPr algn="ctr"/>
            <a:r>
              <a:rPr lang="en-US" dirty="0" err="1"/>
              <a:t>Mga</a:t>
            </a:r>
            <a:r>
              <a:rPr lang="en-US" dirty="0"/>
              <a:t> </a:t>
            </a:r>
            <a:r>
              <a:rPr lang="en-US" dirty="0" err="1"/>
              <a:t>Pangunahing</a:t>
            </a:r>
            <a:r>
              <a:rPr lang="en-US" dirty="0"/>
              <a:t> </a:t>
            </a:r>
            <a:r>
              <a:rPr lang="en-US" dirty="0" err="1"/>
              <a:t>Isyu</a:t>
            </a:r>
            <a:r>
              <a:rPr lang="en-US" dirty="0"/>
              <a:t> para </a:t>
            </a:r>
            <a:r>
              <a:rPr lang="en-US" dirty="0" err="1"/>
              <a:t>sa</a:t>
            </a:r>
            <a:r>
              <a:rPr lang="en-US" dirty="0"/>
              <a:t> </a:t>
            </a:r>
            <a:r>
              <a:rPr lang="en-US" dirty="0" err="1"/>
              <a:t>mga</a:t>
            </a:r>
            <a:r>
              <a:rPr lang="en-US" dirty="0"/>
              <a:t> Tao </a:t>
            </a:r>
            <a:r>
              <a:rPr lang="en-US" dirty="0" err="1"/>
              <a:t>na</a:t>
            </a:r>
            <a:r>
              <a:rPr lang="en-US" dirty="0"/>
              <a:t> </a:t>
            </a:r>
            <a:r>
              <a:rPr lang="en-US" dirty="0" err="1"/>
              <a:t>nasa</a:t>
            </a:r>
            <a:r>
              <a:rPr lang="en-US" dirty="0"/>
              <a:t> Recovery</a:t>
            </a:r>
          </a:p>
        </p:txBody>
      </p:sp>
      <p:sp>
        <p:nvSpPr>
          <p:cNvPr id="31747" name="Rectangle 3"/>
          <p:cNvSpPr>
            <a:spLocks noGrp="1" noChangeArrowheads="1"/>
          </p:cNvSpPr>
          <p:nvPr>
            <p:ph type="body" idx="1"/>
          </p:nvPr>
        </p:nvSpPr>
        <p:spPr>
          <a:xfrm>
            <a:off x="681612" y="2272602"/>
            <a:ext cx="8040357" cy="4109148"/>
          </a:xfrm>
        </p:spPr>
        <p:txBody>
          <a:bodyPr>
            <a:normAutofit fontScale="92500"/>
          </a:bodyPr>
          <a:lstStyle/>
          <a:p>
            <a:pPr defTabSz="685800">
              <a:lnSpc>
                <a:spcPct val="90000"/>
              </a:lnSpc>
              <a:spcAft>
                <a:spcPct val="10000"/>
              </a:spcAft>
              <a:buClrTx/>
              <a:tabLst>
                <a:tab pos="342900" algn="l"/>
              </a:tabLst>
            </a:pPr>
            <a:r>
              <a:rPr lang="en-US" dirty="0" err="1"/>
              <a:t>Mga</a:t>
            </a:r>
            <a:r>
              <a:rPr lang="en-US" dirty="0"/>
              <a:t> external triggers </a:t>
            </a:r>
            <a:r>
              <a:rPr lang="en-US" dirty="0" err="1"/>
              <a:t>na</a:t>
            </a:r>
            <a:r>
              <a:rPr lang="en-US" dirty="0"/>
              <a:t> </a:t>
            </a:r>
            <a:r>
              <a:rPr lang="en-US" dirty="0" err="1"/>
              <a:t>kaugnay</a:t>
            </a:r>
            <a:r>
              <a:rPr lang="en-US" dirty="0"/>
              <a:t> </a:t>
            </a:r>
            <a:r>
              <a:rPr lang="en-US" dirty="0" err="1"/>
              <a:t>sa</a:t>
            </a:r>
            <a:r>
              <a:rPr lang="en-US" dirty="0"/>
              <a:t> </a:t>
            </a:r>
            <a:r>
              <a:rPr lang="en-US" dirty="0" err="1"/>
              <a:t>paggamit</a:t>
            </a:r>
            <a:r>
              <a:rPr lang="en-US" dirty="0"/>
              <a:t> ng </a:t>
            </a:r>
            <a:r>
              <a:rPr lang="en-US" dirty="0" err="1"/>
              <a:t>Shabu</a:t>
            </a:r>
            <a:endParaRPr lang="en-US" dirty="0"/>
          </a:p>
          <a:p>
            <a:pPr defTabSz="685800">
              <a:lnSpc>
                <a:spcPct val="90000"/>
              </a:lnSpc>
              <a:spcAft>
                <a:spcPct val="10000"/>
              </a:spcAft>
              <a:buClrTx/>
              <a:tabLst>
                <a:tab pos="342900" algn="l"/>
              </a:tabLst>
            </a:pPr>
            <a:r>
              <a:rPr lang="en-US" dirty="0" err="1"/>
              <a:t>Mga</a:t>
            </a:r>
            <a:r>
              <a:rPr lang="en-US" dirty="0"/>
              <a:t> </a:t>
            </a:r>
            <a:r>
              <a:rPr lang="en-US" dirty="0" err="1"/>
              <a:t>pangkapaligiran</a:t>
            </a:r>
            <a:r>
              <a:rPr lang="en-US" dirty="0"/>
              <a:t> o </a:t>
            </a:r>
            <a:r>
              <a:rPr lang="en-US" dirty="0" err="1"/>
              <a:t>panlabas</a:t>
            </a:r>
            <a:r>
              <a:rPr lang="en-US" dirty="0"/>
              <a:t> </a:t>
            </a:r>
            <a:r>
              <a:rPr lang="en-US" dirty="0" err="1"/>
              <a:t>na</a:t>
            </a:r>
            <a:r>
              <a:rPr lang="en-US" dirty="0"/>
              <a:t> </a:t>
            </a:r>
            <a:r>
              <a:rPr lang="en-US" dirty="0" err="1"/>
              <a:t>hudyat</a:t>
            </a:r>
            <a:r>
              <a:rPr lang="en-US" dirty="0"/>
              <a:t> o </a:t>
            </a:r>
            <a:r>
              <a:rPr lang="en-US" dirty="0" err="1"/>
              <a:t>tukso</a:t>
            </a:r>
            <a:r>
              <a:rPr lang="en-US" dirty="0"/>
              <a:t> </a:t>
            </a:r>
            <a:r>
              <a:rPr lang="en-US" dirty="0" err="1"/>
              <a:t>na</a:t>
            </a:r>
            <a:r>
              <a:rPr lang="en-US" dirty="0"/>
              <a:t> </a:t>
            </a:r>
            <a:r>
              <a:rPr lang="en-US" dirty="0" err="1"/>
              <a:t>kaugnay</a:t>
            </a:r>
            <a:r>
              <a:rPr lang="en-US" dirty="0"/>
              <a:t> </a:t>
            </a:r>
            <a:r>
              <a:rPr lang="en-US" dirty="0" err="1"/>
              <a:t>sa</a:t>
            </a:r>
            <a:r>
              <a:rPr lang="en-US" dirty="0"/>
              <a:t> </a:t>
            </a:r>
            <a:r>
              <a:rPr lang="en-US" dirty="0" err="1"/>
              <a:t>paggamit</a:t>
            </a:r>
            <a:r>
              <a:rPr lang="en-US" dirty="0"/>
              <a:t> ng </a:t>
            </a:r>
            <a:r>
              <a:rPr lang="en-US" dirty="0" err="1"/>
              <a:t>Shabu</a:t>
            </a:r>
            <a:r>
              <a:rPr lang="en-US" dirty="0"/>
              <a:t> </a:t>
            </a:r>
          </a:p>
          <a:p>
            <a:pPr defTabSz="685800">
              <a:lnSpc>
                <a:spcPct val="90000"/>
              </a:lnSpc>
              <a:spcAft>
                <a:spcPct val="10000"/>
              </a:spcAft>
              <a:buClrTx/>
              <a:tabLst>
                <a:tab pos="342900" algn="l"/>
              </a:tabLst>
            </a:pPr>
            <a:r>
              <a:rPr lang="en-US" dirty="0" err="1"/>
              <a:t>Masidhing</a:t>
            </a:r>
            <a:r>
              <a:rPr lang="en-US" dirty="0"/>
              <a:t> “cravings”/</a:t>
            </a:r>
            <a:r>
              <a:rPr lang="en-US" dirty="0" err="1"/>
              <a:t>Giyang</a:t>
            </a:r>
            <a:endParaRPr lang="en-US" dirty="0"/>
          </a:p>
          <a:p>
            <a:pPr defTabSz="685800">
              <a:lnSpc>
                <a:spcPct val="90000"/>
              </a:lnSpc>
              <a:spcAft>
                <a:spcPct val="10000"/>
              </a:spcAft>
              <a:buClrTx/>
              <a:tabLst>
                <a:tab pos="342900" algn="l"/>
              </a:tabLst>
            </a:pPr>
            <a:r>
              <a:rPr lang="en-US" dirty="0" err="1"/>
              <a:t>Matagal</a:t>
            </a:r>
            <a:r>
              <a:rPr lang="en-US" dirty="0"/>
              <a:t> </a:t>
            </a:r>
            <a:r>
              <a:rPr lang="en-US" dirty="0" err="1"/>
              <a:t>na</a:t>
            </a:r>
            <a:r>
              <a:rPr lang="en-US" dirty="0"/>
              <a:t> “Abstinence”—”The Wall” (para </a:t>
            </a:r>
            <a:r>
              <a:rPr lang="en-US" dirty="0" err="1"/>
              <a:t>sa</a:t>
            </a:r>
            <a:r>
              <a:rPr lang="en-US" dirty="0"/>
              <a:t> </a:t>
            </a:r>
            <a:r>
              <a:rPr lang="en-US" dirty="0" err="1"/>
              <a:t>mga</a:t>
            </a:r>
            <a:r>
              <a:rPr lang="en-US" dirty="0"/>
              <a:t> </a:t>
            </a:r>
            <a:r>
              <a:rPr lang="en-US" dirty="0" err="1"/>
              <a:t>nasa</a:t>
            </a:r>
            <a:r>
              <a:rPr lang="en-US" dirty="0"/>
              <a:t> Outpatient </a:t>
            </a:r>
            <a:r>
              <a:rPr lang="en-US" dirty="0" err="1"/>
              <a:t>na</a:t>
            </a:r>
            <a:r>
              <a:rPr lang="en-US" dirty="0"/>
              <a:t> program)</a:t>
            </a:r>
          </a:p>
          <a:p>
            <a:pPr defTabSz="685800">
              <a:lnSpc>
                <a:spcPct val="90000"/>
              </a:lnSpc>
              <a:spcAft>
                <a:spcPct val="10000"/>
              </a:spcAft>
              <a:buClrTx/>
              <a:tabLst>
                <a:tab pos="342900" algn="l"/>
              </a:tabLst>
            </a:pPr>
            <a:r>
              <a:rPr lang="en-US" dirty="0" err="1"/>
              <a:t>Koneksyon</a:t>
            </a:r>
            <a:r>
              <a:rPr lang="en-US" dirty="0"/>
              <a:t> </a:t>
            </a:r>
            <a:r>
              <a:rPr lang="en-US" dirty="0" err="1"/>
              <a:t>sa</a:t>
            </a:r>
            <a:r>
              <a:rPr lang="en-US" dirty="0"/>
              <a:t> </a:t>
            </a:r>
            <a:r>
              <a:rPr lang="en-US" dirty="0" err="1"/>
              <a:t>pagitan</a:t>
            </a:r>
            <a:r>
              <a:rPr lang="en-US" dirty="0"/>
              <a:t> ng </a:t>
            </a:r>
            <a:r>
              <a:rPr lang="en-US" dirty="0" err="1"/>
              <a:t>Shabu</a:t>
            </a:r>
            <a:r>
              <a:rPr lang="en-US" dirty="0"/>
              <a:t> at </a:t>
            </a:r>
            <a:r>
              <a:rPr lang="en-US" dirty="0" err="1"/>
              <a:t>pakikipagtalik</a:t>
            </a:r>
            <a:endParaRPr lang="en-US" dirty="0"/>
          </a:p>
          <a:p>
            <a:pPr defTabSz="685800">
              <a:lnSpc>
                <a:spcPct val="90000"/>
              </a:lnSpc>
              <a:spcAft>
                <a:spcPct val="10000"/>
              </a:spcAft>
              <a:buClrTx/>
              <a:tabLst>
                <a:tab pos="342900" algn="l"/>
              </a:tabLst>
            </a:pPr>
            <a:r>
              <a:rPr lang="en-US" dirty="0" err="1"/>
              <a:t>Pagkabagot</a:t>
            </a:r>
            <a:endParaRPr lang="en-US" dirty="0"/>
          </a:p>
        </p:txBody>
      </p:sp>
      <p:sp>
        <p:nvSpPr>
          <p:cNvPr id="2" name="Slide Number Placeholder 1">
            <a:extLst>
              <a:ext uri="{FF2B5EF4-FFF2-40B4-BE49-F238E27FC236}">
                <a16:creationId xmlns:a16="http://schemas.microsoft.com/office/drawing/2014/main" id="{DE6D2A1D-F063-4F61-99F0-8DEBB072411F}"/>
              </a:ext>
            </a:extLst>
          </p:cNvPr>
          <p:cNvSpPr>
            <a:spLocks noGrp="1"/>
          </p:cNvSpPr>
          <p:nvPr>
            <p:ph type="sldNum" sz="quarter" idx="11"/>
          </p:nvPr>
        </p:nvSpPr>
        <p:spPr/>
        <p:txBody>
          <a:bodyPr/>
          <a:lstStyle/>
          <a:p>
            <a:r>
              <a:rPr lang="en-US"/>
              <a:t>10-</a:t>
            </a:r>
            <a:fld id="{5384CC15-B33B-4B9A-A1A4-EA658A5D97A8}"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76714" y="486842"/>
            <a:ext cx="8144288" cy="1104900"/>
          </a:xfrm>
        </p:spPr>
        <p:txBody>
          <a:bodyPr/>
          <a:lstStyle/>
          <a:p>
            <a:pPr algn="ctr"/>
            <a:r>
              <a:rPr lang="en-US" dirty="0" err="1"/>
              <a:t>Mga</a:t>
            </a:r>
            <a:r>
              <a:rPr lang="en-US" dirty="0"/>
              <a:t> </a:t>
            </a:r>
            <a:r>
              <a:rPr lang="en-US" dirty="0" err="1"/>
              <a:t>Pangunahing</a:t>
            </a:r>
            <a:r>
              <a:rPr lang="en-US" dirty="0"/>
              <a:t> </a:t>
            </a:r>
            <a:r>
              <a:rPr lang="en-US" dirty="0" err="1"/>
              <a:t>Isyu</a:t>
            </a:r>
            <a:r>
              <a:rPr lang="en-US" dirty="0"/>
              <a:t> Para </a:t>
            </a:r>
            <a:r>
              <a:rPr lang="en-US" dirty="0" err="1"/>
              <a:t>sa</a:t>
            </a:r>
            <a:r>
              <a:rPr lang="en-US" dirty="0"/>
              <a:t> </a:t>
            </a:r>
            <a:r>
              <a:rPr lang="en-US" dirty="0" err="1"/>
              <a:t>Kapamilya</a:t>
            </a:r>
            <a:endParaRPr lang="en-US" dirty="0"/>
          </a:p>
        </p:txBody>
      </p:sp>
      <p:sp>
        <p:nvSpPr>
          <p:cNvPr id="32779" name="Rectangle 11"/>
          <p:cNvSpPr>
            <a:spLocks noGrp="1" noChangeArrowheads="1"/>
          </p:cNvSpPr>
          <p:nvPr>
            <p:ph type="body" idx="1"/>
          </p:nvPr>
        </p:nvSpPr>
        <p:spPr>
          <a:xfrm>
            <a:off x="381397" y="1800747"/>
            <a:ext cx="8381206" cy="5266258"/>
          </a:xfrm>
        </p:spPr>
        <p:txBody>
          <a:bodyPr/>
          <a:lstStyle/>
          <a:p>
            <a:pPr marL="0" indent="0">
              <a:spcAft>
                <a:spcPct val="10000"/>
              </a:spcAft>
              <a:buClrTx/>
              <a:buNone/>
            </a:pPr>
            <a:r>
              <a:rPr lang="en-US" i="1" dirty="0"/>
              <a:t>Ang </a:t>
            </a:r>
            <a:r>
              <a:rPr lang="en-US" i="1" dirty="0" err="1"/>
              <a:t>mga</a:t>
            </a:r>
            <a:r>
              <a:rPr lang="en-US" i="1" dirty="0"/>
              <a:t> </a:t>
            </a:r>
            <a:r>
              <a:rPr lang="en-US" i="1" dirty="0" err="1"/>
              <a:t>karaniwang</a:t>
            </a:r>
            <a:r>
              <a:rPr lang="en-US" i="1" dirty="0"/>
              <a:t> </a:t>
            </a:r>
            <a:r>
              <a:rPr lang="en-US" i="1" dirty="0" err="1"/>
              <a:t>problema</a:t>
            </a:r>
            <a:r>
              <a:rPr lang="en-US" i="1" dirty="0"/>
              <a:t> </a:t>
            </a:r>
            <a:r>
              <a:rPr lang="en-US" i="1" dirty="0" err="1"/>
              <a:t>bago</a:t>
            </a:r>
            <a:r>
              <a:rPr lang="en-US" i="1" dirty="0"/>
              <a:t> pa man </a:t>
            </a:r>
            <a:r>
              <a:rPr lang="en-US" i="1" dirty="0" err="1"/>
              <a:t>bumalik</a:t>
            </a:r>
            <a:r>
              <a:rPr lang="en-US" i="1" dirty="0"/>
              <a:t> </a:t>
            </a:r>
            <a:r>
              <a:rPr lang="en-US" i="1" dirty="0" err="1"/>
              <a:t>sa</a:t>
            </a:r>
            <a:r>
              <a:rPr lang="en-US" i="1" dirty="0"/>
              <a:t> dating </a:t>
            </a:r>
            <a:r>
              <a:rPr lang="en-US" i="1" dirty="0" err="1"/>
              <a:t>paggamit</a:t>
            </a:r>
            <a:r>
              <a:rPr lang="en-US" i="1" dirty="0"/>
              <a:t> para </a:t>
            </a:r>
            <a:r>
              <a:rPr lang="en-US" i="1" dirty="0" err="1"/>
              <a:t>sa</a:t>
            </a:r>
            <a:r>
              <a:rPr lang="en-US" i="1" dirty="0"/>
              <a:t> </a:t>
            </a:r>
            <a:r>
              <a:rPr lang="en-US" i="1" dirty="0" err="1"/>
              <a:t>mga</a:t>
            </a:r>
            <a:r>
              <a:rPr lang="en-US" i="1" dirty="0"/>
              <a:t> </a:t>
            </a:r>
            <a:r>
              <a:rPr lang="en-US" i="1" dirty="0" err="1"/>
              <a:t>kaanak</a:t>
            </a:r>
            <a:r>
              <a:rPr lang="en-US" i="1" dirty="0"/>
              <a:t> ay:</a:t>
            </a:r>
          </a:p>
          <a:p>
            <a:pPr>
              <a:spcAft>
                <a:spcPct val="10000"/>
              </a:spcAft>
              <a:buClrTx/>
            </a:pPr>
            <a:r>
              <a:rPr lang="en-US" dirty="0" err="1"/>
              <a:t>Pangambang</a:t>
            </a:r>
            <a:r>
              <a:rPr lang="en-US" dirty="0"/>
              <a:t> </a:t>
            </a:r>
            <a:r>
              <a:rPr lang="en-US" dirty="0" err="1"/>
              <a:t>manumbalik</a:t>
            </a:r>
            <a:r>
              <a:rPr lang="en-US" dirty="0"/>
              <a:t> ang </a:t>
            </a:r>
            <a:r>
              <a:rPr lang="en-US" dirty="0" err="1"/>
              <a:t>taong</a:t>
            </a:r>
            <a:r>
              <a:rPr lang="en-US" dirty="0"/>
              <a:t> </a:t>
            </a:r>
            <a:r>
              <a:rPr lang="en-US" dirty="0" err="1"/>
              <a:t>nasa</a:t>
            </a:r>
            <a:r>
              <a:rPr lang="en-US" dirty="0"/>
              <a:t> recovery </a:t>
            </a:r>
            <a:r>
              <a:rPr lang="en-US" dirty="0" err="1"/>
              <a:t>sa</a:t>
            </a:r>
            <a:r>
              <a:rPr lang="en-US" dirty="0"/>
              <a:t> dating </a:t>
            </a:r>
            <a:r>
              <a:rPr lang="en-US" dirty="0" err="1"/>
              <a:t>paggamit</a:t>
            </a:r>
            <a:r>
              <a:rPr lang="en-US" dirty="0"/>
              <a:t> </a:t>
            </a:r>
            <a:r>
              <a:rPr lang="en-US" dirty="0" err="1"/>
              <a:t>niya</a:t>
            </a:r>
            <a:r>
              <a:rPr lang="en-US" dirty="0"/>
              <a:t> ng </a:t>
            </a:r>
            <a:r>
              <a:rPr lang="en-US" dirty="0" err="1"/>
              <a:t>Shabu</a:t>
            </a:r>
            <a:endParaRPr lang="en-US" dirty="0"/>
          </a:p>
          <a:p>
            <a:pPr>
              <a:spcAft>
                <a:spcPct val="10000"/>
              </a:spcAft>
              <a:buClrTx/>
            </a:pPr>
            <a:r>
              <a:rPr lang="en-US" dirty="0" err="1"/>
              <a:t>Takot</a:t>
            </a:r>
            <a:r>
              <a:rPr lang="en-US" dirty="0"/>
              <a:t> </a:t>
            </a:r>
            <a:r>
              <a:rPr lang="en-US" dirty="0" err="1"/>
              <a:t>na</a:t>
            </a:r>
            <a:r>
              <a:rPr lang="en-US" dirty="0"/>
              <a:t> </a:t>
            </a:r>
            <a:r>
              <a:rPr lang="en-US" dirty="0" err="1"/>
              <a:t>mapag-isa</a:t>
            </a:r>
            <a:endParaRPr lang="en-US" dirty="0"/>
          </a:p>
          <a:p>
            <a:pPr>
              <a:spcAft>
                <a:spcPct val="10000"/>
              </a:spcAft>
              <a:buClrTx/>
            </a:pPr>
            <a:r>
              <a:rPr lang="en-US" dirty="0" err="1"/>
              <a:t>Kakulangan</a:t>
            </a:r>
            <a:r>
              <a:rPr lang="en-US" dirty="0"/>
              <a:t> ng </a:t>
            </a:r>
            <a:r>
              <a:rPr lang="en-US" dirty="0" err="1"/>
              <a:t>pansariling</a:t>
            </a:r>
            <a:r>
              <a:rPr lang="en-US" dirty="0"/>
              <a:t> </a:t>
            </a:r>
            <a:r>
              <a:rPr lang="en-US" dirty="0" err="1"/>
              <a:t>hangarin</a:t>
            </a:r>
            <a:r>
              <a:rPr lang="en-US" dirty="0"/>
              <a:t> at </a:t>
            </a:r>
            <a:r>
              <a:rPr lang="en-US" dirty="0" err="1"/>
              <a:t>interes</a:t>
            </a:r>
            <a:endParaRPr lang="en-US" dirty="0"/>
          </a:p>
          <a:p>
            <a:pPr>
              <a:spcAft>
                <a:spcPct val="10000"/>
              </a:spcAft>
              <a:buClrTx/>
            </a:pPr>
            <a:r>
              <a:rPr lang="en-US" dirty="0" err="1"/>
              <a:t>Kawalan</a:t>
            </a:r>
            <a:r>
              <a:rPr lang="en-US" dirty="0"/>
              <a:t> ng </a:t>
            </a:r>
            <a:r>
              <a:rPr lang="en-US" dirty="0" err="1"/>
              <a:t>kakayanang</a:t>
            </a:r>
            <a:r>
              <a:rPr lang="en-US" dirty="0"/>
              <a:t> </a:t>
            </a:r>
            <a:r>
              <a:rPr lang="en-US" dirty="0" err="1"/>
              <a:t>maging</a:t>
            </a:r>
            <a:r>
              <a:rPr lang="en-US" dirty="0"/>
              <a:t> responsible </a:t>
            </a:r>
            <a:r>
              <a:rPr lang="en-US" dirty="0" err="1"/>
              <a:t>sa</a:t>
            </a:r>
            <a:r>
              <a:rPr lang="en-US" dirty="0"/>
              <a:t> </a:t>
            </a:r>
            <a:r>
              <a:rPr lang="en-US" dirty="0" err="1"/>
              <a:t>taong</a:t>
            </a:r>
            <a:r>
              <a:rPr lang="en-US" dirty="0"/>
              <a:t> </a:t>
            </a:r>
            <a:r>
              <a:rPr lang="en-US" dirty="0" err="1"/>
              <a:t>nagpapagaling</a:t>
            </a:r>
            <a:endParaRPr lang="en-US" dirty="0"/>
          </a:p>
        </p:txBody>
      </p:sp>
      <p:sp>
        <p:nvSpPr>
          <p:cNvPr id="2" name="Slide Number Placeholder 1">
            <a:extLst>
              <a:ext uri="{FF2B5EF4-FFF2-40B4-BE49-F238E27FC236}">
                <a16:creationId xmlns:a16="http://schemas.microsoft.com/office/drawing/2014/main" id="{FF6BFBD7-ECC6-4518-A624-AD3308E9B64C}"/>
              </a:ext>
            </a:extLst>
          </p:cNvPr>
          <p:cNvSpPr>
            <a:spLocks noGrp="1"/>
          </p:cNvSpPr>
          <p:nvPr>
            <p:ph type="sldNum" sz="quarter" idx="11"/>
          </p:nvPr>
        </p:nvSpPr>
        <p:spPr/>
        <p:txBody>
          <a:bodyPr/>
          <a:lstStyle/>
          <a:p>
            <a:r>
              <a:rPr lang="en-US"/>
              <a:t>10-</a:t>
            </a:r>
            <a:fld id="{5384CC15-B33B-4B9A-A1A4-EA658A5D97A8}" type="slidenum">
              <a:rPr lang="en-US" smtClean="0"/>
              <a:pPr/>
              <a:t>16</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2F9653A-4F55-4EE5-8C43-B9BA85545831}"/>
              </a:ext>
            </a:extLst>
          </p:cNvPr>
          <p:cNvSpPr>
            <a:spLocks noGrp="1"/>
          </p:cNvSpPr>
          <p:nvPr>
            <p:ph type="sldNum" sz="quarter" idx="11"/>
          </p:nvPr>
        </p:nvSpPr>
        <p:spPr/>
        <p:txBody>
          <a:bodyPr/>
          <a:lstStyle/>
          <a:p>
            <a:r>
              <a:rPr lang="en-US"/>
              <a:t>10-</a:t>
            </a:r>
            <a:fld id="{5384CC15-B33B-4B9A-A1A4-EA658A5D97A8}" type="slidenum">
              <a:rPr lang="en-US" smtClean="0"/>
              <a:pPr/>
              <a:t>2</a:t>
            </a:fld>
            <a:endParaRPr lang="en-US" dirty="0"/>
          </a:p>
        </p:txBody>
      </p:sp>
      <p:sp>
        <p:nvSpPr>
          <p:cNvPr id="6" name="Rectangle 2">
            <a:extLst>
              <a:ext uri="{FF2B5EF4-FFF2-40B4-BE49-F238E27FC236}">
                <a16:creationId xmlns:a16="http://schemas.microsoft.com/office/drawing/2014/main" id="{524DE44C-E23F-4C92-AF1F-9B028D12D087}"/>
              </a:ext>
            </a:extLst>
          </p:cNvPr>
          <p:cNvSpPr>
            <a:spLocks noGrp="1" noChangeArrowheads="1"/>
          </p:cNvSpPr>
          <p:nvPr>
            <p:ph type="title"/>
          </p:nvPr>
        </p:nvSpPr>
        <p:spPr>
          <a:xfrm>
            <a:off x="321442" y="419784"/>
            <a:ext cx="8501115" cy="944562"/>
          </a:xfrm>
        </p:spPr>
        <p:txBody>
          <a:bodyPr/>
          <a:lstStyle/>
          <a:p>
            <a:pPr algn="ctr"/>
            <a:r>
              <a:rPr lang="en-US" sz="3200" b="1" dirty="0"/>
              <a:t>Recovery Stages / </a:t>
            </a:r>
            <a:r>
              <a:rPr lang="en-US" sz="3200" b="1" dirty="0" err="1"/>
              <a:t>Mga</a:t>
            </a:r>
            <a:r>
              <a:rPr lang="en-US" sz="3200" b="1" dirty="0"/>
              <a:t> </a:t>
            </a:r>
            <a:r>
              <a:rPr lang="en-US" sz="3200" b="1" dirty="0" err="1"/>
              <a:t>Yugto</a:t>
            </a:r>
            <a:r>
              <a:rPr lang="en-US" sz="3200" b="1" dirty="0"/>
              <a:t> </a:t>
            </a:r>
            <a:r>
              <a:rPr lang="en-US" sz="3200" b="1" dirty="0" err="1"/>
              <a:t>sa</a:t>
            </a:r>
            <a:r>
              <a:rPr lang="en-US" sz="3200" b="1" dirty="0"/>
              <a:t> Recovery</a:t>
            </a:r>
          </a:p>
        </p:txBody>
      </p:sp>
      <p:sp>
        <p:nvSpPr>
          <p:cNvPr id="7" name="Content Placeholder 2">
            <a:extLst>
              <a:ext uri="{FF2B5EF4-FFF2-40B4-BE49-F238E27FC236}">
                <a16:creationId xmlns:a16="http://schemas.microsoft.com/office/drawing/2014/main" id="{02D5F82B-5882-4B89-A09C-CE73448E3787}"/>
              </a:ext>
            </a:extLst>
          </p:cNvPr>
          <p:cNvSpPr>
            <a:spLocks noGrp="1"/>
          </p:cNvSpPr>
          <p:nvPr>
            <p:ph idx="1"/>
          </p:nvPr>
        </p:nvSpPr>
        <p:spPr>
          <a:xfrm>
            <a:off x="552659" y="1438574"/>
            <a:ext cx="8038891" cy="4999642"/>
          </a:xfrm>
        </p:spPr>
        <p:txBody>
          <a:bodyPr/>
          <a:lstStyle/>
          <a:p>
            <a:pPr marL="1435100" indent="-1435100" eaLnBrk="0" hangingPunct="0">
              <a:spcBef>
                <a:spcPct val="50000"/>
              </a:spcBef>
              <a:buNone/>
            </a:pPr>
            <a:r>
              <a:rPr lang="en-US" dirty="0"/>
              <a:t>Unang </a:t>
            </a:r>
            <a:r>
              <a:rPr lang="en-US" dirty="0" err="1"/>
              <a:t>Yugto</a:t>
            </a:r>
            <a:r>
              <a:rPr lang="en-US" dirty="0"/>
              <a:t>	: 	“</a:t>
            </a:r>
            <a:r>
              <a:rPr lang="en-US" i="1" dirty="0"/>
              <a:t>Withdrawal” </a:t>
            </a:r>
            <a:br>
              <a:rPr lang="en-US" dirty="0"/>
            </a:br>
            <a:r>
              <a:rPr lang="en-US" dirty="0"/>
              <a:t>			(1-2 </a:t>
            </a:r>
            <a:r>
              <a:rPr lang="en-US" dirty="0" err="1"/>
              <a:t>linggo</a:t>
            </a:r>
            <a:r>
              <a:rPr lang="en-US" dirty="0"/>
              <a:t>)</a:t>
            </a:r>
          </a:p>
          <a:p>
            <a:pPr marL="1435100" indent="-1435100" eaLnBrk="0" hangingPunct="0">
              <a:spcBef>
                <a:spcPct val="50000"/>
              </a:spcBef>
              <a:buNone/>
            </a:pPr>
            <a:r>
              <a:rPr lang="en-US" dirty="0" err="1"/>
              <a:t>Ikalawang</a:t>
            </a:r>
            <a:r>
              <a:rPr lang="en-US" dirty="0"/>
              <a:t> </a:t>
            </a:r>
            <a:r>
              <a:rPr lang="en-US" dirty="0" err="1"/>
              <a:t>Yugto</a:t>
            </a:r>
            <a:r>
              <a:rPr lang="en-US" dirty="0"/>
              <a:t> : 	</a:t>
            </a:r>
            <a:r>
              <a:rPr lang="en-US" i="1" dirty="0"/>
              <a:t>“Honeymoon”</a:t>
            </a:r>
            <a:br>
              <a:rPr lang="en-US" dirty="0"/>
            </a:br>
            <a:r>
              <a:rPr lang="en-US" dirty="0"/>
              <a:t>			(</a:t>
            </a:r>
            <a:r>
              <a:rPr lang="en-US" dirty="0" err="1"/>
              <a:t>sumunod</a:t>
            </a:r>
            <a:r>
              <a:rPr lang="en-US" dirty="0"/>
              <a:t> </a:t>
            </a:r>
            <a:r>
              <a:rPr lang="en-US" dirty="0" err="1"/>
              <a:t>na</a:t>
            </a:r>
            <a:r>
              <a:rPr lang="en-US" dirty="0"/>
              <a:t> 1 </a:t>
            </a:r>
            <a:r>
              <a:rPr lang="en-US" dirty="0" err="1"/>
              <a:t>buwan</a:t>
            </a:r>
            <a:r>
              <a:rPr lang="en-US" dirty="0"/>
              <a:t>)	</a:t>
            </a:r>
          </a:p>
          <a:p>
            <a:pPr marL="1435100" indent="-1435100" eaLnBrk="0" hangingPunct="0">
              <a:spcBef>
                <a:spcPct val="50000"/>
              </a:spcBef>
              <a:buNone/>
            </a:pPr>
            <a:r>
              <a:rPr lang="en-US" dirty="0" err="1"/>
              <a:t>Ikatlong</a:t>
            </a:r>
            <a:r>
              <a:rPr lang="en-US" dirty="0"/>
              <a:t> </a:t>
            </a:r>
            <a:r>
              <a:rPr lang="en-US" dirty="0" err="1"/>
              <a:t>Yugto</a:t>
            </a:r>
            <a:r>
              <a:rPr lang="en-US" dirty="0"/>
              <a:t>	: 	</a:t>
            </a:r>
            <a:r>
              <a:rPr lang="en-US" i="1" dirty="0"/>
              <a:t>“The Wall”</a:t>
            </a:r>
            <a:br>
              <a:rPr lang="en-US" dirty="0"/>
            </a:br>
            <a:r>
              <a:rPr lang="en-US" dirty="0"/>
              <a:t>			(</a:t>
            </a:r>
            <a:r>
              <a:rPr lang="en-US" dirty="0" err="1"/>
              <a:t>sumunod</a:t>
            </a:r>
            <a:r>
              <a:rPr lang="en-US" dirty="0"/>
              <a:t> </a:t>
            </a:r>
            <a:r>
              <a:rPr lang="en-US" dirty="0" err="1"/>
              <a:t>na</a:t>
            </a:r>
            <a:r>
              <a:rPr lang="en-US" dirty="0"/>
              <a:t> 3-4 </a:t>
            </a:r>
            <a:r>
              <a:rPr lang="en-US" dirty="0" err="1"/>
              <a:t>buwan</a:t>
            </a:r>
            <a:r>
              <a:rPr lang="en-US" dirty="0"/>
              <a:t>)</a:t>
            </a:r>
          </a:p>
          <a:p>
            <a:pPr marL="1435100" indent="-1435100" eaLnBrk="0" hangingPunct="0">
              <a:spcBef>
                <a:spcPct val="50000"/>
              </a:spcBef>
              <a:buNone/>
            </a:pPr>
            <a:r>
              <a:rPr lang="en-US" dirty="0" err="1"/>
              <a:t>Ika-apat</a:t>
            </a:r>
            <a:r>
              <a:rPr lang="en-US" dirty="0"/>
              <a:t> </a:t>
            </a:r>
            <a:r>
              <a:rPr lang="en-US" dirty="0" err="1"/>
              <a:t>na</a:t>
            </a:r>
            <a:r>
              <a:rPr lang="en-US" dirty="0"/>
              <a:t> </a:t>
            </a:r>
            <a:r>
              <a:rPr lang="en-US" dirty="0" err="1"/>
              <a:t>Yugto</a:t>
            </a:r>
            <a:r>
              <a:rPr lang="en-US" dirty="0"/>
              <a:t>: 	“</a:t>
            </a:r>
            <a:r>
              <a:rPr lang="en-US" i="1" dirty="0"/>
              <a:t>Adjustment and 					Resolution”</a:t>
            </a:r>
            <a:br>
              <a:rPr lang="en-US" dirty="0"/>
            </a:br>
            <a:r>
              <a:rPr lang="en-US" dirty="0"/>
              <a:t>			(</a:t>
            </a:r>
            <a:r>
              <a:rPr lang="en-US" dirty="0" err="1"/>
              <a:t>sumunod</a:t>
            </a:r>
            <a:r>
              <a:rPr lang="en-US" dirty="0"/>
              <a:t> </a:t>
            </a:r>
            <a:r>
              <a:rPr lang="en-US" dirty="0" err="1"/>
              <a:t>na</a:t>
            </a:r>
            <a:r>
              <a:rPr lang="en-US" dirty="0"/>
              <a:t> 2 </a:t>
            </a:r>
            <a:r>
              <a:rPr lang="en-US" dirty="0" err="1"/>
              <a:t>buwan</a:t>
            </a:r>
            <a:r>
              <a:rPr lang="en-US" dirty="0"/>
              <a:t>)</a:t>
            </a:r>
          </a:p>
          <a:p>
            <a:pPr marL="0" indent="0">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320331"/>
          </a:xfrm>
        </p:spPr>
        <p:txBody>
          <a:bodyPr/>
          <a:lstStyle/>
          <a:p>
            <a:pPr>
              <a:buClrTx/>
            </a:pPr>
            <a:r>
              <a:rPr kumimoji="1" lang="en-US" altLang="ja-JP" sz="3600" i="1" dirty="0" err="1"/>
              <a:t>Paano</a:t>
            </a:r>
            <a:r>
              <a:rPr kumimoji="1" lang="en-US" altLang="ja-JP" sz="3600" i="1" dirty="0"/>
              <a:t> </a:t>
            </a:r>
            <a:r>
              <a:rPr kumimoji="1" lang="en-US" altLang="ja-JP" sz="3600" i="1" dirty="0" err="1"/>
              <a:t>mailalarawan</a:t>
            </a:r>
            <a:r>
              <a:rPr kumimoji="1" lang="en-US" altLang="ja-JP" sz="3600" i="1" dirty="0"/>
              <a:t> ang “Withdrawal” </a:t>
            </a:r>
            <a:r>
              <a:rPr kumimoji="1" lang="en-US" altLang="ja-JP" sz="3600" i="1" dirty="0" err="1"/>
              <a:t>na</a:t>
            </a:r>
            <a:r>
              <a:rPr kumimoji="1" lang="en-US" altLang="ja-JP" sz="3600" i="1" dirty="0"/>
              <a:t> </a:t>
            </a:r>
            <a:r>
              <a:rPr kumimoji="1" lang="en-US" altLang="ja-JP" sz="3600" i="1" dirty="0" err="1"/>
              <a:t>yugto</a:t>
            </a:r>
            <a:r>
              <a:rPr kumimoji="1" lang="en-US" altLang="ja-JP" sz="3600" i="1" dirty="0"/>
              <a:t> (Unang 1-2 </a:t>
            </a:r>
            <a:r>
              <a:rPr kumimoji="1" lang="en-US" altLang="ja-JP" sz="3600" i="1" dirty="0" err="1"/>
              <a:t>linggo</a:t>
            </a:r>
            <a:r>
              <a:rPr kumimoji="1" lang="en-US" altLang="ja-JP" sz="3600" i="1" dirty="0"/>
              <a:t> </a:t>
            </a:r>
            <a:r>
              <a:rPr kumimoji="1" lang="en-US" altLang="ja-JP" sz="3600" i="1" dirty="0" err="1"/>
              <a:t>na</a:t>
            </a:r>
            <a:r>
              <a:rPr kumimoji="1" lang="en-US" altLang="ja-JP" sz="3600" i="1" dirty="0"/>
              <a:t> abstinent </a:t>
            </a:r>
            <a:r>
              <a:rPr kumimoji="1" lang="en-US" altLang="ja-JP" sz="3600" i="1" dirty="0" err="1"/>
              <a:t>sa</a:t>
            </a:r>
            <a:r>
              <a:rPr kumimoji="1" lang="en-US" altLang="ja-JP" sz="3600" i="1" dirty="0"/>
              <a:t> </a:t>
            </a:r>
            <a:r>
              <a:rPr kumimoji="1" lang="en-US" altLang="ja-JP" sz="3600" i="1" dirty="0" err="1"/>
              <a:t>droga</a:t>
            </a:r>
            <a:r>
              <a:rPr kumimoji="1" lang="en-US" altLang="ja-JP" sz="3600" i="1" dirty="0"/>
              <a:t>)?</a:t>
            </a:r>
          </a:p>
          <a:p>
            <a:pPr marL="0" indent="0">
              <a:buClrTx/>
              <a:buNone/>
            </a:pPr>
            <a:endParaRPr kumimoji="1" lang="en-US" altLang="ja-JP" sz="3600" i="1" dirty="0"/>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10-</a:t>
            </a:r>
            <a:fld id="{D34E258C-3369-4E22-A924-85534044A968}" type="slidenum">
              <a:rPr lang="en-US" smtClean="0"/>
              <a:pPr>
                <a:defRPr/>
              </a:pPr>
              <a:t>3</a:t>
            </a:fld>
            <a:endParaRPr lang="en-US" dirty="0"/>
          </a:p>
        </p:txBody>
      </p:sp>
    </p:spTree>
    <p:extLst>
      <p:ext uri="{BB962C8B-B14F-4D97-AF65-F5344CB8AC3E}">
        <p14:creationId xmlns:p14="http://schemas.microsoft.com/office/powerpoint/2010/main" val="4035527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713433" y="574223"/>
            <a:ext cx="7878117" cy="840729"/>
          </a:xfrm>
        </p:spPr>
        <p:txBody>
          <a:bodyPr/>
          <a:lstStyle/>
          <a:p>
            <a:pPr algn="ctr"/>
            <a:r>
              <a:rPr lang="en-US" dirty="0"/>
              <a:t>Withdrawal</a:t>
            </a:r>
          </a:p>
        </p:txBody>
      </p:sp>
      <p:sp>
        <p:nvSpPr>
          <p:cNvPr id="130051" name="Rectangle 3"/>
          <p:cNvSpPr>
            <a:spLocks noGrp="1" noChangeArrowheads="1"/>
          </p:cNvSpPr>
          <p:nvPr>
            <p:ph type="body" idx="1"/>
          </p:nvPr>
        </p:nvSpPr>
        <p:spPr>
          <a:xfrm>
            <a:off x="895350" y="1600200"/>
            <a:ext cx="7696200" cy="3812059"/>
          </a:xfrm>
        </p:spPr>
        <p:txBody>
          <a:bodyPr/>
          <a:lstStyle/>
          <a:p>
            <a:pPr>
              <a:buClrTx/>
            </a:pPr>
            <a:r>
              <a:rPr lang="en-US" dirty="0" err="1"/>
              <a:t>Tumatagal</a:t>
            </a:r>
            <a:r>
              <a:rPr lang="en-US" dirty="0"/>
              <a:t> </a:t>
            </a:r>
            <a:r>
              <a:rPr lang="en-US" dirty="0" err="1"/>
              <a:t>nang</a:t>
            </a:r>
            <a:r>
              <a:rPr lang="en-US" dirty="0"/>
              <a:t> </a:t>
            </a:r>
            <a:r>
              <a:rPr lang="en-US" dirty="0" err="1"/>
              <a:t>isa</a:t>
            </a:r>
            <a:r>
              <a:rPr lang="en-US" dirty="0"/>
              <a:t> </a:t>
            </a:r>
            <a:r>
              <a:rPr lang="en-US" dirty="0" err="1"/>
              <a:t>hanggang</a:t>
            </a:r>
            <a:r>
              <a:rPr lang="en-US" dirty="0"/>
              <a:t> </a:t>
            </a:r>
            <a:r>
              <a:rPr lang="en-US" dirty="0" err="1"/>
              <a:t>dalawang</a:t>
            </a:r>
            <a:r>
              <a:rPr lang="en-US" dirty="0"/>
              <a:t> </a:t>
            </a:r>
            <a:r>
              <a:rPr lang="en-US" dirty="0" err="1"/>
              <a:t>linggo</a:t>
            </a:r>
            <a:endParaRPr lang="en-US" dirty="0"/>
          </a:p>
          <a:p>
            <a:pPr>
              <a:buClrTx/>
            </a:pPr>
            <a:r>
              <a:rPr lang="en-US" dirty="0"/>
              <a:t>”Cravings” / </a:t>
            </a:r>
            <a:r>
              <a:rPr lang="en-US" dirty="0" err="1"/>
              <a:t>Giyang</a:t>
            </a:r>
            <a:r>
              <a:rPr lang="en-US" dirty="0"/>
              <a:t> at </a:t>
            </a:r>
            <a:r>
              <a:rPr lang="en-US" dirty="0" err="1"/>
              <a:t>Depresyon</a:t>
            </a:r>
            <a:endParaRPr lang="en-US" dirty="0"/>
          </a:p>
          <a:p>
            <a:pPr>
              <a:buClrTx/>
            </a:pPr>
            <a:r>
              <a:rPr lang="en-US" dirty="0" err="1"/>
              <a:t>Mababang</a:t>
            </a:r>
            <a:r>
              <a:rPr lang="en-US" dirty="0"/>
              <a:t> </a:t>
            </a:r>
            <a:r>
              <a:rPr lang="en-US" dirty="0" err="1"/>
              <a:t>enerhiya</a:t>
            </a:r>
            <a:r>
              <a:rPr lang="en-US" dirty="0"/>
              <a:t>, </a:t>
            </a:r>
            <a:r>
              <a:rPr lang="en-US" dirty="0" err="1"/>
              <a:t>hirap</a:t>
            </a:r>
            <a:r>
              <a:rPr lang="en-US" dirty="0"/>
              <a:t> </a:t>
            </a:r>
            <a:r>
              <a:rPr lang="en-US" dirty="0" err="1"/>
              <a:t>sa</a:t>
            </a:r>
            <a:r>
              <a:rPr lang="en-US" dirty="0"/>
              <a:t> </a:t>
            </a:r>
            <a:r>
              <a:rPr lang="en-US" dirty="0" err="1"/>
              <a:t>pagtulog</a:t>
            </a:r>
            <a:r>
              <a:rPr lang="en-US" dirty="0"/>
              <a:t>, </a:t>
            </a:r>
            <a:r>
              <a:rPr lang="en-US" dirty="0" err="1"/>
              <a:t>maganang</a:t>
            </a:r>
            <a:r>
              <a:rPr lang="en-US" dirty="0"/>
              <a:t> </a:t>
            </a:r>
            <a:r>
              <a:rPr lang="en-US" dirty="0" err="1"/>
              <a:t>kumain</a:t>
            </a:r>
            <a:r>
              <a:rPr lang="en-US" dirty="0"/>
              <a:t> at </a:t>
            </a:r>
            <a:r>
              <a:rPr lang="en-US" dirty="0" err="1"/>
              <a:t>hirap</a:t>
            </a:r>
            <a:r>
              <a:rPr lang="en-US" dirty="0"/>
              <a:t> </a:t>
            </a:r>
            <a:r>
              <a:rPr lang="en-US" dirty="0" err="1"/>
              <a:t>sa</a:t>
            </a:r>
            <a:r>
              <a:rPr lang="en-US" dirty="0"/>
              <a:t> </a:t>
            </a:r>
            <a:r>
              <a:rPr lang="en-US" dirty="0" err="1"/>
              <a:t>konsentrasyon</a:t>
            </a:r>
            <a:r>
              <a:rPr lang="en-US" dirty="0"/>
              <a:t>, </a:t>
            </a:r>
            <a:r>
              <a:rPr lang="en-US" dirty="0" err="1"/>
              <a:t>labis</a:t>
            </a:r>
            <a:r>
              <a:rPr lang="en-US" dirty="0"/>
              <a:t> </a:t>
            </a:r>
            <a:r>
              <a:rPr lang="en-US" dirty="0" err="1"/>
              <a:t>na</a:t>
            </a:r>
            <a:r>
              <a:rPr lang="en-US" dirty="0"/>
              <a:t> </a:t>
            </a:r>
            <a:r>
              <a:rPr lang="en-US" dirty="0" err="1"/>
              <a:t>paghinga</a:t>
            </a:r>
            <a:r>
              <a:rPr lang="en-US" dirty="0"/>
              <a:t>, </a:t>
            </a:r>
            <a:r>
              <a:rPr lang="en-US" dirty="0" err="1"/>
              <a:t>pagkabawas</a:t>
            </a:r>
            <a:r>
              <a:rPr lang="en-US" dirty="0"/>
              <a:t> ng </a:t>
            </a:r>
            <a:r>
              <a:rPr lang="en-US" dirty="0" err="1"/>
              <a:t>timbang</a:t>
            </a:r>
            <a:r>
              <a:rPr lang="en-US" dirty="0"/>
              <a:t>, </a:t>
            </a:r>
            <a:r>
              <a:rPr lang="en-US" dirty="0" err="1"/>
              <a:t>lagnat</a:t>
            </a:r>
            <a:r>
              <a:rPr lang="en-US" dirty="0"/>
              <a:t>, </a:t>
            </a:r>
            <a:r>
              <a:rPr lang="en-US" dirty="0" err="1"/>
              <a:t>impeksyon</a:t>
            </a:r>
            <a:r>
              <a:rPr lang="en-US" dirty="0"/>
              <a:t>, </a:t>
            </a:r>
            <a:r>
              <a:rPr lang="en-US" dirty="0" err="1"/>
              <a:t>guni-guni</a:t>
            </a:r>
            <a:r>
              <a:rPr lang="en-US" dirty="0"/>
              <a:t>, </a:t>
            </a:r>
            <a:r>
              <a:rPr lang="en-US" dirty="0" err="1"/>
              <a:t>ilusyon</a:t>
            </a:r>
            <a:r>
              <a:rPr lang="en-US" dirty="0"/>
              <a:t> at </a:t>
            </a:r>
            <a:r>
              <a:rPr lang="en-US" dirty="0" err="1"/>
              <a:t>pagkalito</a:t>
            </a:r>
            <a:r>
              <a:rPr lang="en-US" dirty="0"/>
              <a:t>.  </a:t>
            </a:r>
          </a:p>
        </p:txBody>
      </p:sp>
      <p:sp>
        <p:nvSpPr>
          <p:cNvPr id="2" name="Slide Number Placeholder 1">
            <a:extLst>
              <a:ext uri="{FF2B5EF4-FFF2-40B4-BE49-F238E27FC236}">
                <a16:creationId xmlns:a16="http://schemas.microsoft.com/office/drawing/2014/main" id="{4374A77E-4007-44A6-9568-11D1A7D70DF7}"/>
              </a:ext>
            </a:extLst>
          </p:cNvPr>
          <p:cNvSpPr>
            <a:spLocks noGrp="1"/>
          </p:cNvSpPr>
          <p:nvPr>
            <p:ph type="sldNum" sz="quarter" idx="11"/>
          </p:nvPr>
        </p:nvSpPr>
        <p:spPr/>
        <p:txBody>
          <a:bodyPr/>
          <a:lstStyle/>
          <a:p>
            <a:r>
              <a:rPr lang="en-US"/>
              <a:t>10-</a:t>
            </a:r>
            <a:fld id="{5384CC15-B33B-4B9A-A1A4-EA658A5D97A8}"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320331"/>
          </a:xfrm>
        </p:spPr>
        <p:txBody>
          <a:bodyPr/>
          <a:lstStyle/>
          <a:p>
            <a:pPr>
              <a:buClrTx/>
            </a:pPr>
            <a:r>
              <a:rPr kumimoji="1" lang="en-US" altLang="ja-JP" sz="3600" i="1" dirty="0" err="1"/>
              <a:t>Paano</a:t>
            </a:r>
            <a:r>
              <a:rPr kumimoji="1" lang="en-US" altLang="ja-JP" sz="3600" i="1" dirty="0"/>
              <a:t> </a:t>
            </a:r>
            <a:r>
              <a:rPr kumimoji="1" lang="en-US" altLang="ja-JP" sz="3600" i="1" dirty="0" err="1"/>
              <a:t>mailalarawan</a:t>
            </a:r>
            <a:r>
              <a:rPr kumimoji="1" lang="en-US" altLang="ja-JP" sz="3600" i="1" dirty="0"/>
              <a:t> ang “Honeymoon Stage”?</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10-</a:t>
            </a:r>
            <a:fld id="{D34E258C-3369-4E22-A924-85534044A968}" type="slidenum">
              <a:rPr lang="en-US" smtClean="0"/>
              <a:pPr>
                <a:defRPr/>
              </a:pPr>
              <a:t>5</a:t>
            </a:fld>
            <a:endParaRPr lang="en-US" dirty="0"/>
          </a:p>
        </p:txBody>
      </p:sp>
    </p:spTree>
    <p:extLst>
      <p:ext uri="{BB962C8B-B14F-4D97-AF65-F5344CB8AC3E}">
        <p14:creationId xmlns:p14="http://schemas.microsoft.com/office/powerpoint/2010/main" val="918764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794866" y="582803"/>
            <a:ext cx="7696200" cy="864979"/>
          </a:xfrm>
        </p:spPr>
        <p:txBody>
          <a:bodyPr/>
          <a:lstStyle/>
          <a:p>
            <a:pPr algn="ctr"/>
            <a:r>
              <a:rPr lang="en-US" dirty="0"/>
              <a:t>Honeymoon</a:t>
            </a:r>
          </a:p>
        </p:txBody>
      </p:sp>
      <p:sp>
        <p:nvSpPr>
          <p:cNvPr id="131075" name="Rectangle 3"/>
          <p:cNvSpPr>
            <a:spLocks noGrp="1" noChangeArrowheads="1"/>
          </p:cNvSpPr>
          <p:nvPr>
            <p:ph type="body" idx="1"/>
          </p:nvPr>
        </p:nvSpPr>
        <p:spPr>
          <a:xfrm>
            <a:off x="895350" y="1660490"/>
            <a:ext cx="7696200" cy="3825910"/>
          </a:xfrm>
        </p:spPr>
        <p:txBody>
          <a:bodyPr/>
          <a:lstStyle/>
          <a:p>
            <a:pPr>
              <a:buClrTx/>
            </a:pPr>
            <a:r>
              <a:rPr lang="en-US" dirty="0" err="1"/>
              <a:t>Tumatagal</a:t>
            </a:r>
            <a:r>
              <a:rPr lang="en-US" dirty="0"/>
              <a:t> </a:t>
            </a:r>
            <a:r>
              <a:rPr lang="en-US" dirty="0" err="1"/>
              <a:t>nang</a:t>
            </a:r>
            <a:r>
              <a:rPr lang="en-US" dirty="0"/>
              <a:t> halos </a:t>
            </a:r>
            <a:r>
              <a:rPr lang="en-US" dirty="0" err="1"/>
              <a:t>isang</a:t>
            </a:r>
            <a:r>
              <a:rPr lang="en-US" dirty="0"/>
              <a:t> </a:t>
            </a:r>
            <a:r>
              <a:rPr lang="en-US" dirty="0" err="1"/>
              <a:t>buwan</a:t>
            </a:r>
            <a:r>
              <a:rPr lang="en-US" dirty="0"/>
              <a:t> </a:t>
            </a:r>
            <a:r>
              <a:rPr lang="en-US" dirty="0" err="1"/>
              <a:t>pagkatapos</a:t>
            </a:r>
            <a:r>
              <a:rPr lang="en-US" dirty="0"/>
              <a:t> ng </a:t>
            </a:r>
            <a:r>
              <a:rPr lang="en-US" i="1" dirty="0"/>
              <a:t>Withdrawal</a:t>
            </a:r>
            <a:r>
              <a:rPr lang="en-US" dirty="0"/>
              <a:t> </a:t>
            </a:r>
            <a:r>
              <a:rPr lang="en-US" dirty="0" err="1"/>
              <a:t>na</a:t>
            </a:r>
            <a:r>
              <a:rPr lang="en-US" dirty="0"/>
              <a:t> </a:t>
            </a:r>
            <a:r>
              <a:rPr lang="en-US" dirty="0" err="1"/>
              <a:t>yugto</a:t>
            </a:r>
            <a:r>
              <a:rPr lang="en-US" dirty="0"/>
              <a:t>.</a:t>
            </a:r>
          </a:p>
          <a:p>
            <a:pPr>
              <a:buClrTx/>
            </a:pPr>
            <a:r>
              <a:rPr lang="en-US" dirty="0" err="1"/>
              <a:t>Mataas</a:t>
            </a:r>
            <a:r>
              <a:rPr lang="en-US" dirty="0"/>
              <a:t> </a:t>
            </a:r>
            <a:r>
              <a:rPr lang="en-US" dirty="0" err="1"/>
              <a:t>na</a:t>
            </a:r>
            <a:r>
              <a:rPr lang="en-US" dirty="0"/>
              <a:t> </a:t>
            </a:r>
            <a:r>
              <a:rPr lang="en-US" dirty="0" err="1"/>
              <a:t>enerhiya</a:t>
            </a:r>
            <a:r>
              <a:rPr lang="en-US" dirty="0"/>
              <a:t> o sigla, </a:t>
            </a:r>
            <a:r>
              <a:rPr lang="en-US" dirty="0" err="1"/>
              <a:t>sigasig</a:t>
            </a:r>
            <a:r>
              <a:rPr lang="en-US" dirty="0"/>
              <a:t>, at </a:t>
            </a:r>
            <a:r>
              <a:rPr lang="en-US" dirty="0" err="1"/>
              <a:t>optimismo</a:t>
            </a:r>
            <a:r>
              <a:rPr lang="en-US" dirty="0"/>
              <a:t>.</a:t>
            </a:r>
          </a:p>
          <a:p>
            <a:pPr>
              <a:buClrTx/>
            </a:pPr>
            <a:r>
              <a:rPr lang="en-US" dirty="0"/>
              <a:t>Ang </a:t>
            </a:r>
            <a:r>
              <a:rPr lang="en-US" dirty="0" err="1"/>
              <a:t>mga</a:t>
            </a:r>
            <a:r>
              <a:rPr lang="en-US" dirty="0"/>
              <a:t> </a:t>
            </a:r>
            <a:r>
              <a:rPr lang="en-US" dirty="0" err="1"/>
              <a:t>tao</a:t>
            </a:r>
            <a:r>
              <a:rPr lang="en-US" dirty="0"/>
              <a:t> ay </a:t>
            </a:r>
            <a:r>
              <a:rPr lang="en-US" dirty="0" err="1"/>
              <a:t>nakakaramdam</a:t>
            </a:r>
            <a:r>
              <a:rPr lang="en-US" dirty="0"/>
              <a:t> </a:t>
            </a:r>
            <a:r>
              <a:rPr lang="en-US" dirty="0" err="1"/>
              <a:t>na</a:t>
            </a:r>
            <a:r>
              <a:rPr lang="en-US" dirty="0"/>
              <a:t> </a:t>
            </a:r>
            <a:r>
              <a:rPr lang="en-US" dirty="0" err="1"/>
              <a:t>sila</a:t>
            </a:r>
            <a:r>
              <a:rPr lang="en-US" dirty="0"/>
              <a:t> ay “</a:t>
            </a:r>
            <a:r>
              <a:rPr lang="en-US" dirty="0" err="1"/>
              <a:t>nagamot</a:t>
            </a:r>
            <a:r>
              <a:rPr lang="en-US" dirty="0"/>
              <a:t> </a:t>
            </a:r>
            <a:r>
              <a:rPr lang="en-US" dirty="0" err="1"/>
              <a:t>na</a:t>
            </a:r>
            <a:r>
              <a:rPr lang="en-US" dirty="0"/>
              <a:t>” </a:t>
            </a:r>
            <a:r>
              <a:rPr lang="en-US" dirty="0" err="1"/>
              <a:t>kapag</a:t>
            </a:r>
            <a:r>
              <a:rPr lang="en-US" dirty="0"/>
              <a:t> </a:t>
            </a:r>
            <a:r>
              <a:rPr lang="en-US" dirty="0" err="1"/>
              <a:t>naabot</a:t>
            </a:r>
            <a:r>
              <a:rPr lang="en-US" dirty="0"/>
              <a:t> </a:t>
            </a:r>
            <a:r>
              <a:rPr lang="en-US" dirty="0" err="1"/>
              <a:t>na</a:t>
            </a:r>
            <a:r>
              <a:rPr lang="en-US" dirty="0"/>
              <a:t> </a:t>
            </a:r>
            <a:r>
              <a:rPr lang="en-US" dirty="0" err="1"/>
              <a:t>nila</a:t>
            </a:r>
            <a:r>
              <a:rPr lang="en-US" dirty="0"/>
              <a:t> ang </a:t>
            </a:r>
            <a:r>
              <a:rPr lang="en-US" dirty="0" err="1"/>
              <a:t>yugtong</a:t>
            </a:r>
            <a:r>
              <a:rPr lang="en-US" dirty="0"/>
              <a:t> </a:t>
            </a:r>
            <a:r>
              <a:rPr lang="en-US" dirty="0" err="1"/>
              <a:t>ito</a:t>
            </a:r>
            <a:r>
              <a:rPr lang="en-US" dirty="0"/>
              <a:t>.  </a:t>
            </a:r>
          </a:p>
        </p:txBody>
      </p:sp>
      <p:sp>
        <p:nvSpPr>
          <p:cNvPr id="2" name="Slide Number Placeholder 1">
            <a:extLst>
              <a:ext uri="{FF2B5EF4-FFF2-40B4-BE49-F238E27FC236}">
                <a16:creationId xmlns:a16="http://schemas.microsoft.com/office/drawing/2014/main" id="{31CE0815-57DE-4678-9474-68867BDBCED7}"/>
              </a:ext>
            </a:extLst>
          </p:cNvPr>
          <p:cNvSpPr>
            <a:spLocks noGrp="1"/>
          </p:cNvSpPr>
          <p:nvPr>
            <p:ph type="sldNum" sz="quarter" idx="11"/>
          </p:nvPr>
        </p:nvSpPr>
        <p:spPr/>
        <p:txBody>
          <a:bodyPr/>
          <a:lstStyle/>
          <a:p>
            <a:r>
              <a:rPr lang="en-US"/>
              <a:t>10-</a:t>
            </a:r>
            <a:fld id="{5384CC15-B33B-4B9A-A1A4-EA658A5D97A8}"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320331"/>
          </a:xfrm>
        </p:spPr>
        <p:txBody>
          <a:bodyPr/>
          <a:lstStyle/>
          <a:p>
            <a:pPr>
              <a:buClrTx/>
            </a:pPr>
            <a:r>
              <a:rPr kumimoji="1" lang="en-US" altLang="ja-JP" sz="3600" i="1" dirty="0" err="1"/>
              <a:t>Paano</a:t>
            </a:r>
            <a:r>
              <a:rPr kumimoji="1" lang="en-US" altLang="ja-JP" sz="3600" i="1" dirty="0"/>
              <a:t> </a:t>
            </a:r>
            <a:r>
              <a:rPr kumimoji="1" lang="en-US" altLang="ja-JP" sz="3600" i="1" dirty="0" err="1"/>
              <a:t>mailalarawan</a:t>
            </a:r>
            <a:r>
              <a:rPr kumimoji="1" lang="en-US" altLang="ja-JP" sz="3600" i="1" dirty="0"/>
              <a:t> ang The Wall (</a:t>
            </a:r>
            <a:r>
              <a:rPr kumimoji="1" lang="en-US" altLang="ja-JP" sz="3600" i="1" dirty="0" err="1"/>
              <a:t>pagkatapos</a:t>
            </a:r>
            <a:r>
              <a:rPr kumimoji="1" lang="en-US" altLang="ja-JP" sz="3600" i="1" dirty="0"/>
              <a:t> ng 3 </a:t>
            </a:r>
            <a:r>
              <a:rPr kumimoji="1" lang="en-US" altLang="ja-JP" sz="3600" i="1" dirty="0" err="1"/>
              <a:t>hanggang</a:t>
            </a:r>
            <a:r>
              <a:rPr kumimoji="1" lang="en-US" altLang="ja-JP" sz="3600" i="1" dirty="0"/>
              <a:t> 4 </a:t>
            </a:r>
            <a:r>
              <a:rPr kumimoji="1" lang="en-US" altLang="ja-JP" sz="3600" i="1" dirty="0" err="1"/>
              <a:t>na</a:t>
            </a:r>
            <a:r>
              <a:rPr kumimoji="1" lang="en-US" altLang="ja-JP" sz="3600" i="1" dirty="0"/>
              <a:t> </a:t>
            </a:r>
            <a:r>
              <a:rPr kumimoji="1" lang="en-US" altLang="ja-JP" sz="3600" i="1" dirty="0" err="1"/>
              <a:t>buwan</a:t>
            </a:r>
            <a:r>
              <a:rPr kumimoji="1" lang="en-US" altLang="ja-JP" sz="3600" i="1" dirty="0"/>
              <a:t>) </a:t>
            </a:r>
            <a:r>
              <a:rPr kumimoji="1" lang="en-US" altLang="ja-JP" sz="3600" i="1" dirty="0" err="1"/>
              <a:t>na</a:t>
            </a:r>
            <a:r>
              <a:rPr kumimoji="1" lang="en-US" altLang="ja-JP" sz="3600" i="1" dirty="0"/>
              <a:t> </a:t>
            </a:r>
            <a:r>
              <a:rPr kumimoji="1" lang="en-US" altLang="ja-JP" sz="3600" i="1" dirty="0" err="1"/>
              <a:t>yugto</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10-</a:t>
            </a:r>
            <a:fld id="{D34E258C-3369-4E22-A924-85534044A968}" type="slidenum">
              <a:rPr lang="en-US" smtClean="0"/>
              <a:pPr>
                <a:defRPr/>
              </a:pPr>
              <a:t>7</a:t>
            </a:fld>
            <a:endParaRPr lang="en-US" dirty="0"/>
          </a:p>
        </p:txBody>
      </p:sp>
    </p:spTree>
    <p:extLst>
      <p:ext uri="{BB962C8B-B14F-4D97-AF65-F5344CB8AC3E}">
        <p14:creationId xmlns:p14="http://schemas.microsoft.com/office/powerpoint/2010/main" val="687669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895350" y="492369"/>
            <a:ext cx="7696200" cy="980038"/>
          </a:xfrm>
        </p:spPr>
        <p:txBody>
          <a:bodyPr/>
          <a:lstStyle/>
          <a:p>
            <a:pPr algn="ctr"/>
            <a:r>
              <a:rPr lang="en-US" dirty="0"/>
              <a:t>The Wall</a:t>
            </a:r>
          </a:p>
        </p:txBody>
      </p:sp>
      <p:sp>
        <p:nvSpPr>
          <p:cNvPr id="132099" name="Rectangle 3"/>
          <p:cNvSpPr>
            <a:spLocks noGrp="1" noChangeArrowheads="1"/>
          </p:cNvSpPr>
          <p:nvPr>
            <p:ph type="body" idx="1"/>
          </p:nvPr>
        </p:nvSpPr>
        <p:spPr/>
        <p:txBody>
          <a:bodyPr/>
          <a:lstStyle/>
          <a:p>
            <a:pPr>
              <a:buClrTx/>
            </a:pPr>
            <a:r>
              <a:rPr lang="en-US" dirty="0" err="1"/>
              <a:t>Tumatagal</a:t>
            </a:r>
            <a:r>
              <a:rPr lang="en-US" dirty="0"/>
              <a:t> </a:t>
            </a:r>
            <a:r>
              <a:rPr lang="en-US" dirty="0" err="1"/>
              <a:t>nang</a:t>
            </a:r>
            <a:r>
              <a:rPr lang="en-US" dirty="0"/>
              <a:t> halos </a:t>
            </a:r>
            <a:r>
              <a:rPr lang="en-US" dirty="0" err="1"/>
              <a:t>tatlo</a:t>
            </a:r>
            <a:r>
              <a:rPr lang="en-US" dirty="0"/>
              <a:t> </a:t>
            </a:r>
            <a:r>
              <a:rPr lang="en-US" dirty="0" err="1"/>
              <a:t>hanggang</a:t>
            </a:r>
            <a:r>
              <a:rPr lang="en-US" dirty="0"/>
              <a:t> </a:t>
            </a:r>
            <a:r>
              <a:rPr lang="en-US" dirty="0" err="1"/>
              <a:t>apat</a:t>
            </a:r>
            <a:r>
              <a:rPr lang="en-US" dirty="0"/>
              <a:t> </a:t>
            </a:r>
            <a:r>
              <a:rPr lang="en-US" dirty="0" err="1"/>
              <a:t>na</a:t>
            </a:r>
            <a:r>
              <a:rPr lang="en-US" dirty="0"/>
              <a:t> </a:t>
            </a:r>
            <a:r>
              <a:rPr lang="en-US" dirty="0" err="1"/>
              <a:t>buwan</a:t>
            </a:r>
            <a:r>
              <a:rPr lang="en-US" dirty="0"/>
              <a:t> </a:t>
            </a:r>
            <a:r>
              <a:rPr lang="en-US" dirty="0" err="1"/>
              <a:t>kasunod</a:t>
            </a:r>
            <a:r>
              <a:rPr lang="en-US" dirty="0"/>
              <a:t> ng</a:t>
            </a:r>
            <a:r>
              <a:rPr lang="en-US" i="1" dirty="0"/>
              <a:t> Honeymoon </a:t>
            </a:r>
            <a:r>
              <a:rPr lang="en-US" dirty="0" err="1"/>
              <a:t>na</a:t>
            </a:r>
            <a:r>
              <a:rPr lang="en-US" dirty="0"/>
              <a:t> </a:t>
            </a:r>
            <a:r>
              <a:rPr lang="en-US" dirty="0" err="1"/>
              <a:t>yugto</a:t>
            </a:r>
            <a:endParaRPr lang="en-US" dirty="0"/>
          </a:p>
          <a:p>
            <a:pPr>
              <a:buClrTx/>
            </a:pPr>
            <a:r>
              <a:rPr lang="en-US" dirty="0" err="1"/>
              <a:t>Pinakamahirap</a:t>
            </a:r>
            <a:r>
              <a:rPr lang="en-US" dirty="0"/>
              <a:t> at </a:t>
            </a:r>
            <a:r>
              <a:rPr lang="en-US" dirty="0" err="1"/>
              <a:t>pinakamahabang</a:t>
            </a:r>
            <a:r>
              <a:rPr lang="en-US" dirty="0"/>
              <a:t> </a:t>
            </a:r>
            <a:r>
              <a:rPr lang="en-US" dirty="0" err="1"/>
              <a:t>yugto</a:t>
            </a:r>
            <a:r>
              <a:rPr lang="en-US" dirty="0"/>
              <a:t> </a:t>
            </a:r>
            <a:r>
              <a:rPr lang="en-US" dirty="0" err="1"/>
              <a:t>sa</a:t>
            </a:r>
            <a:r>
              <a:rPr lang="en-US" dirty="0"/>
              <a:t> Recovery</a:t>
            </a:r>
          </a:p>
          <a:p>
            <a:pPr>
              <a:buClrTx/>
            </a:pPr>
            <a:r>
              <a:rPr lang="en-US" dirty="0" err="1"/>
              <a:t>Pagkalumbay</a:t>
            </a:r>
            <a:r>
              <a:rPr lang="en-US" dirty="0"/>
              <a:t> at </a:t>
            </a:r>
            <a:r>
              <a:rPr lang="en-US" dirty="0" err="1"/>
              <a:t>pagka-iritable</a:t>
            </a:r>
            <a:endParaRPr lang="en-US" dirty="0"/>
          </a:p>
          <a:p>
            <a:pPr>
              <a:buClrTx/>
            </a:pPr>
            <a:r>
              <a:rPr lang="en-US" dirty="0" err="1"/>
              <a:t>Hirap</a:t>
            </a:r>
            <a:r>
              <a:rPr lang="en-US" dirty="0"/>
              <a:t> </a:t>
            </a:r>
            <a:r>
              <a:rPr lang="en-US" dirty="0" err="1"/>
              <a:t>sa</a:t>
            </a:r>
            <a:r>
              <a:rPr lang="en-US" dirty="0"/>
              <a:t> </a:t>
            </a:r>
            <a:r>
              <a:rPr lang="en-US" dirty="0" err="1"/>
              <a:t>konsentrasyon</a:t>
            </a:r>
            <a:endParaRPr lang="en-US" dirty="0"/>
          </a:p>
          <a:p>
            <a:pPr>
              <a:buClrTx/>
            </a:pPr>
            <a:r>
              <a:rPr lang="en-US" dirty="0" err="1"/>
              <a:t>Mababang</a:t>
            </a:r>
            <a:r>
              <a:rPr lang="en-US" dirty="0"/>
              <a:t> </a:t>
            </a:r>
            <a:r>
              <a:rPr lang="en-US" dirty="0" err="1"/>
              <a:t>lakas</a:t>
            </a:r>
            <a:r>
              <a:rPr lang="en-US" dirty="0"/>
              <a:t> at </a:t>
            </a:r>
            <a:r>
              <a:rPr lang="en-US" dirty="0" err="1"/>
              <a:t>kawalan</a:t>
            </a:r>
            <a:r>
              <a:rPr lang="en-US" dirty="0"/>
              <a:t> ng </a:t>
            </a:r>
            <a:r>
              <a:rPr lang="en-US" dirty="0" err="1"/>
              <a:t>sigasig</a:t>
            </a:r>
            <a:endParaRPr lang="en-US" dirty="0"/>
          </a:p>
          <a:p>
            <a:pPr>
              <a:buClrTx/>
            </a:pPr>
            <a:r>
              <a:rPr lang="en-US" dirty="0" err="1"/>
              <a:t>Mataas</a:t>
            </a:r>
            <a:r>
              <a:rPr lang="en-US" dirty="0"/>
              <a:t> </a:t>
            </a:r>
            <a:r>
              <a:rPr lang="en-US" dirty="0" err="1"/>
              <a:t>na</a:t>
            </a:r>
            <a:r>
              <a:rPr lang="en-US" dirty="0"/>
              <a:t> </a:t>
            </a:r>
            <a:r>
              <a:rPr lang="en-US" dirty="0" err="1"/>
              <a:t>panganib</a:t>
            </a:r>
            <a:r>
              <a:rPr lang="en-US" dirty="0"/>
              <a:t> </a:t>
            </a:r>
            <a:r>
              <a:rPr lang="en-US" dirty="0" err="1"/>
              <a:t>sa</a:t>
            </a:r>
            <a:r>
              <a:rPr lang="en-US" dirty="0"/>
              <a:t> </a:t>
            </a:r>
            <a:r>
              <a:rPr lang="en-US" dirty="0" err="1"/>
              <a:t>pag-ulit</a:t>
            </a:r>
            <a:r>
              <a:rPr lang="en-US" dirty="0"/>
              <a:t> </a:t>
            </a:r>
            <a:r>
              <a:rPr lang="en-US" dirty="0" err="1"/>
              <a:t>sa</a:t>
            </a:r>
            <a:r>
              <a:rPr lang="en-US" dirty="0"/>
              <a:t> </a:t>
            </a:r>
            <a:r>
              <a:rPr lang="en-US" dirty="0" err="1"/>
              <a:t>paggamit</a:t>
            </a:r>
            <a:r>
              <a:rPr lang="en-US" dirty="0"/>
              <a:t> ng </a:t>
            </a:r>
            <a:r>
              <a:rPr lang="en-US" dirty="0" err="1"/>
              <a:t>droga</a:t>
            </a:r>
            <a:endParaRPr lang="en-US" dirty="0"/>
          </a:p>
        </p:txBody>
      </p:sp>
      <p:sp>
        <p:nvSpPr>
          <p:cNvPr id="2" name="Slide Number Placeholder 1">
            <a:extLst>
              <a:ext uri="{FF2B5EF4-FFF2-40B4-BE49-F238E27FC236}">
                <a16:creationId xmlns:a16="http://schemas.microsoft.com/office/drawing/2014/main" id="{55EED45B-6AF0-4D47-A93F-1590D83979A2}"/>
              </a:ext>
            </a:extLst>
          </p:cNvPr>
          <p:cNvSpPr>
            <a:spLocks noGrp="1"/>
          </p:cNvSpPr>
          <p:nvPr>
            <p:ph type="sldNum" sz="quarter" idx="11"/>
          </p:nvPr>
        </p:nvSpPr>
        <p:spPr/>
        <p:txBody>
          <a:bodyPr/>
          <a:lstStyle/>
          <a:p>
            <a:r>
              <a:rPr lang="en-US"/>
              <a:t>10-</a:t>
            </a:r>
            <a:fld id="{5384CC15-B33B-4B9A-A1A4-EA658A5D97A8}"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804915" y="1125834"/>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804915" y="2268834"/>
            <a:ext cx="7696200" cy="2320331"/>
          </a:xfrm>
        </p:spPr>
        <p:txBody>
          <a:bodyPr/>
          <a:lstStyle/>
          <a:p>
            <a:pPr>
              <a:buClrTx/>
            </a:pPr>
            <a:r>
              <a:rPr kumimoji="1" lang="en-US" altLang="ja-JP" sz="3600" i="1" dirty="0" err="1"/>
              <a:t>Paano</a:t>
            </a:r>
            <a:r>
              <a:rPr kumimoji="1" lang="en-US" altLang="ja-JP" sz="3600" i="1" dirty="0"/>
              <a:t> </a:t>
            </a:r>
            <a:r>
              <a:rPr kumimoji="1" lang="en-US" altLang="ja-JP" sz="3600" i="1" dirty="0" err="1"/>
              <a:t>mailalarawan</a:t>
            </a:r>
            <a:r>
              <a:rPr kumimoji="1" lang="en-US" altLang="ja-JP" sz="3600" i="1" dirty="0"/>
              <a:t> ang Readjustment (</a:t>
            </a:r>
            <a:r>
              <a:rPr kumimoji="1" lang="en-US" altLang="ja-JP" sz="3600" i="1" dirty="0" err="1"/>
              <a:t>pagkatapos</a:t>
            </a:r>
            <a:r>
              <a:rPr kumimoji="1" lang="en-US" altLang="ja-JP" sz="3600" i="1" dirty="0"/>
              <a:t> ng 2 o </a:t>
            </a:r>
            <a:r>
              <a:rPr kumimoji="1" lang="en-US" altLang="ja-JP" sz="3600" i="1" dirty="0" err="1"/>
              <a:t>higit</a:t>
            </a:r>
            <a:r>
              <a:rPr kumimoji="1" lang="en-US" altLang="ja-JP" sz="3600" i="1" dirty="0"/>
              <a:t> pa </a:t>
            </a:r>
            <a:r>
              <a:rPr kumimoji="1" lang="en-US" altLang="ja-JP" sz="3600" i="1" dirty="0" err="1"/>
              <a:t>na</a:t>
            </a:r>
            <a:r>
              <a:rPr kumimoji="1" lang="en-US" altLang="ja-JP" sz="3600" i="1" dirty="0"/>
              <a:t> </a:t>
            </a:r>
            <a:r>
              <a:rPr kumimoji="1" lang="en-US" altLang="ja-JP" sz="3600" i="1" dirty="0" err="1"/>
              <a:t>Buwan</a:t>
            </a:r>
            <a:r>
              <a:rPr kumimoji="1" lang="en-US" altLang="ja-JP" sz="3600" i="1" dirty="0"/>
              <a:t>) </a:t>
            </a:r>
            <a:r>
              <a:rPr kumimoji="1" lang="en-US" altLang="ja-JP" sz="3600" i="1" dirty="0" err="1"/>
              <a:t>na</a:t>
            </a:r>
            <a:r>
              <a:rPr kumimoji="1" lang="en-US" altLang="ja-JP" sz="3600" i="1" dirty="0"/>
              <a:t> </a:t>
            </a:r>
            <a:r>
              <a:rPr kumimoji="1" lang="en-US" altLang="ja-JP" sz="3600" i="1" dirty="0" err="1"/>
              <a:t>yugto</a:t>
            </a:r>
            <a:r>
              <a:rPr kumimoji="1" lang="en-US" altLang="ja-JP" sz="3600" i="1" dirty="0"/>
              <a:t>?</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10-</a:t>
            </a:r>
            <a:fld id="{D34E258C-3369-4E22-A924-85534044A968}" type="slidenum">
              <a:rPr lang="en-US" smtClean="0"/>
              <a:pPr>
                <a:defRPr/>
              </a:pPr>
              <a:t>9</a:t>
            </a:fld>
            <a:endParaRPr lang="en-US" dirty="0"/>
          </a:p>
        </p:txBody>
      </p:sp>
    </p:spTree>
    <p:extLst>
      <p:ext uri="{BB962C8B-B14F-4D97-AF65-F5344CB8AC3E}">
        <p14:creationId xmlns:p14="http://schemas.microsoft.com/office/powerpoint/2010/main" val="10351157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8: Families in Recovery&amp;quot;&quot;/&gt;&lt;property id=&quot;20307&quot; value=&quot;256&quot;/&gt;&lt;/object&gt;&lt;object type=&quot;3&quot; unique_id=&quot;10004&quot;&gt;&lt;property id=&quot;20148&quot; value=&quot;5&quot;/&gt;&lt;property id=&quot;20300&quot; value=&quot;Slide 2 - &amp;quot;Who Makes Up a Family?&amp;quot;&quot;/&gt;&lt;property id=&quot;20307&quot; value=&quot;311&quot;/&gt;&lt;/object&gt;&lt;object type=&quot;3&quot; unique_id=&quot;10005&quot;&gt;&lt;property id=&quot;20148&quot; value=&quot;5&quot;/&gt;&lt;property id=&quot;20300&quot; value=&quot;Slide 3 - &amp;quot;What Is Addiction?&amp;quot;&quot;/&gt;&lt;property id=&quot;20307&quot; value=&quot;312&quot;/&gt;&lt;/object&gt;&lt;object type=&quot;3&quot; unique_id=&quot;10006&quot;&gt;&lt;property id=&quot;20148&quot; value=&quot;5&quot;/&gt;&lt;property id=&quot;20300&quot; value=&quot;Slide 4 - &amp;quot;Development of Addiction&amp;quot;&quot;/&gt;&lt;property id=&quot;20307&quot; value=&quot;302&quot;/&gt;&lt;/object&gt;&lt;object type=&quot;3&quot; unique_id=&quot;10007&quot;&gt;&lt;property id=&quot;20148&quot; value=&quot;5&quot;/&gt;&lt;property id=&quot;20300&quot; value=&quot;Slide 5 - &amp;quot;Development of the Craving Response&amp;quot;&quot;/&gt;&lt;property id=&quot;20307&quot; value=&quot;284&quot;/&gt;&lt;/object&gt;&lt;object type=&quot;3&quot; unique_id=&quot;10008&quot;&gt;&lt;property id=&quot;20148&quot; value=&quot;5&quot;/&gt;&lt;property id=&quot;20300&quot; value=&quot;Slide 6 - &amp;quot;Cognitive Process Beginning Stages of Addiction &amp;quot;&quot;/&gt;&lt;property id=&quot;20307&quot; value=&quot;290&quot;/&gt;&lt;/object&gt;&lt;object type=&quot;3&quot; unique_id=&quot;10009&quot;&gt;&lt;property id=&quot;20148&quot; value=&quot;5&quot;/&gt;&lt;property id=&quot;20300&quot; value=&quot;Slide 7 - &amp;quot;Cognitive Process Disenchantment&amp;quot;&quot;/&gt;&lt;property id=&quot;20307&quot; value=&quot;288&quot;/&gt;&lt;/object&gt;&lt;object type=&quot;3&quot; unique_id=&quot;10010&quot;&gt;&lt;property id=&quot;20148&quot; value=&quot;5&quot;/&gt;&lt;property id=&quot;20300&quot; value=&quot;Slide 8 - &amp;quot;Conditioning Process Mild Cravings  Strength of Conditioned Connection:  &amp;amp;#x09;&amp;amp;#x09;&amp;amp;#x09;&amp;amp;#x09;&amp;amp;#x09;Mild to Moderate  &amp;quot;&quot;/&gt;&lt;property id=&quot;20307&quot; value=&quot;294&quot;/&gt;&lt;/object&gt;&lt;object type=&quot;3&quot; unique_id=&quot;10011&quot;&gt;&lt;property id=&quot;20148&quot; value=&quot;5&quot;/&gt;&lt;property id=&quot;20300&quot; value=&quot;Slide 9 - &amp;quot;Conditioning Process Strong Cravings  Strength of Conditioned Connection: &amp;amp;#x09;&amp;amp;#x09;&amp;amp;#x09;&amp;amp;#x09;&amp;amp;#x09;&amp;amp;#x09;Strong &amp;quot;&quot;/&gt;&lt;property id=&quot;20307&quot; value=&quot;295&quot;/&gt;&lt;/object&gt;&lt;object type=&quot;3&quot; unique_id=&quot;10012&quot;&gt;&lt;property id=&quot;20148&quot; value=&quot;5&quot;/&gt;&lt;property id=&quot;20300&quot; value=&quot;Slide 10 - &amp;quot;Conditioning Process Overpowering Cravings  Strength of Conditioned Connection: &amp;amp;#x09;&amp;amp;#x09;Overpowering &amp;quot;&quot;/&gt;&lt;property id=&quot;20307&quot; value=&quot;296&quot;/&gt;&lt;/object&gt;&lt;object type=&quot;3&quot; unique_id=&quot;10013&quot;&gt;&lt;property id=&quot;20148&quot; value=&quot;5&quot;/&gt;&lt;property id=&quot;20300&quot; value=&quot;Slide 11 - &amp;quot;Development of Obsessive Thinking Early Use&amp;quot;&quot;/&gt;&lt;property id=&quot;20307&quot; value=&quot;269&quot;/&gt;&lt;/object&gt;&lt;object type=&quot;3&quot; unique_id=&quot;10014&quot;&gt;&lt;property id=&quot;20148&quot; value=&quot;5&quot;/&gt;&lt;property id=&quot;20300&quot; value=&quot;Slide 12 - &amp;quot;Development of Obsessive Thinking Continued Use&amp;quot;&quot;/&gt;&lt;property id=&quot;20307&quot; value=&quot;271&quot;/&gt;&lt;/object&gt;&lt;object type=&quot;3&quot; unique_id=&quot;10015&quot;&gt;&lt;property id=&quot;20148&quot; value=&quot;5&quot;/&gt;&lt;property id=&quot;20300&quot; value=&quot;Slide 13 - &amp;quot;Progressive Phases of Addiction&amp;quot;&quot;/&gt;&lt;property id=&quot;20307&quot; value=&quot;313&quot;/&gt;&lt;/object&gt;&lt;object type=&quot;3&quot; unique_id=&quot;10016&quot;&gt;&lt;property id=&quot;20148&quot; value=&quot;5&quot;/&gt;&lt;property id=&quot;20300&quot; value=&quot;Slide 14 - &amp;quot;Family Members’ Response to  Meth Use Introductory Phase&amp;quot;&quot;/&gt;&lt;property id=&quot;20307&quot; value=&quot;303&quot;/&gt;&lt;/object&gt;&lt;object type=&quot;3&quot; unique_id=&quot;10017&quot;&gt;&lt;property id=&quot;20148&quot; value=&quot;5&quot;/&gt;&lt;property id=&quot;20300&quot; value=&quot;Slide 15 - &amp;quot;Family Members’ Response to  Meth Use Maintenance Phase&amp;quot;&quot;/&gt;&lt;property id=&quot;20307&quot; value=&quot;304&quot;/&gt;&lt;/object&gt;&lt;object type=&quot;3&quot; unique_id=&quot;10018&quot;&gt;&lt;property id=&quot;20148&quot; value=&quot;5&quot;/&gt;&lt;property id=&quot;20300&quot; value=&quot;Slide 16 - &amp;quot;Family Members’ Response to  Meth Use Disenchantment Phase&amp;quot;&quot;/&gt;&lt;property id=&quot;20307&quot; value=&quot;305&quot;/&gt;&lt;/object&gt;&lt;object type=&quot;3&quot; unique_id=&quot;10019&quot;&gt;&lt;property id=&quot;20148&quot; value=&quot;5&quot;/&gt;&lt;property id=&quot;20300&quot; value=&quot;Slide 17 - &amp;quot;Family Members’ Response to  Meth Use Disaster Phase&amp;quot;&quot;/&gt;&lt;property id=&quot;20307&quot; value=&quot;306&quot;/&gt;&lt;/object&gt;&lt;object type=&quot;3&quot; unique_id=&quot;10020&quot;&gt;&lt;property id=&quot;20148&quot; value=&quot;5&quot;/&gt;&lt;property id=&quot;20300&quot; value=&quot;Slide 18 - &amp;quot; Benefits of Family Involvement&amp;quot;&quot;/&gt;&lt;property id=&quot;20307&quot; value=&quot;273&quot;/&gt;&lt;/object&gt;&lt;object type=&quot;3&quot; unique_id=&quot;10021&quot;&gt;&lt;property id=&quot;20148&quot; value=&quot;5&quot;/&gt;&lt;property id=&quot;20300&quot; value=&quot;Slide 19 - &amp;quot;Stages of Recovery&amp;quot;&quot;/&gt;&lt;property id=&quot;20307&quot; value=&quot;274&quot;/&gt;&lt;/object&gt;&lt;object type=&quot;3&quot; unique_id=&quot;10022&quot;&gt;&lt;property id=&quot;20148&quot; value=&quot;5&quot;/&gt;&lt;property id=&quot;20300&quot; value=&quot;Slide 20 - &amp;quot;Withdrawal&amp;quot;&quot;/&gt;&lt;property id=&quot;20307&quot; value=&quot;314&quot;/&gt;&lt;/object&gt;&lt;object type=&quot;3&quot; unique_id=&quot;10023&quot;&gt;&lt;property id=&quot;20148&quot; value=&quot;5&quot;/&gt;&lt;property id=&quot;20300&quot; value=&quot;Slide 21 - &amp;quot;Honeymoon&amp;quot;&quot;/&gt;&lt;property id=&quot;20307&quot; value=&quot;315&quot;/&gt;&lt;/object&gt;&lt;object type=&quot;3&quot; unique_id=&quot;10024&quot;&gt;&lt;property id=&quot;20148&quot; value=&quot;5&quot;/&gt;&lt;property id=&quot;20300&quot; value=&quot;Slide 22 - &amp;quot;The Wall&amp;quot;&quot;/&gt;&lt;property id=&quot;20307&quot; value=&quot;316&quot;/&gt;&lt;/object&gt;&lt;object type=&quot;3&quot; unique_id=&quot;10025&quot;&gt;&lt;property id=&quot;20148&quot; value=&quot;5&quot;/&gt;&lt;property id=&quot;20300&quot; value=&quot;Slide 23 - &amp;quot;Readjustment&amp;quot;&quot;/&gt;&lt;property id=&quot;20307&quot; value=&quot;317&quot;/&gt;&lt;/object&gt;&lt;object type=&quot;3&quot; unique_id=&quot;10026&quot;&gt;&lt;property id=&quot;20148&quot; value=&quot;5&quot;/&gt;&lt;property id=&quot;20300&quot; value=&quot;Slide 24 - &amp;quot;Goals for Withdrawal&amp;quot;&quot;/&gt;&lt;property id=&quot;20307&quot; value=&quot;275&quot;/&gt;&lt;/object&gt;&lt;object type=&quot;3&quot; unique_id=&quot;10027&quot;&gt;&lt;property id=&quot;20148&quot; value=&quot;5&quot;/&gt;&lt;property id=&quot;20300&quot; value=&quot;Slide 25 - &amp;quot;Goals for the Honeymoon&amp;quot;&quot;/&gt;&lt;property id=&quot;20307&quot; value=&quot;309&quot;/&gt;&lt;/object&gt;&lt;object type=&quot;3&quot; unique_id=&quot;10028&quot;&gt;&lt;property id=&quot;20148&quot; value=&quot;5&quot;/&gt;&lt;property id=&quot;20300&quot; value=&quot;Slide 26 - &amp;quot;Goals for the Wall&amp;quot;&quot;/&gt;&lt;property id=&quot;20307&quot; value=&quot;277&quot;/&gt;&lt;/object&gt;&lt;object type=&quot;3&quot; unique_id=&quot;10029&quot;&gt;&lt;property id=&quot;20148&quot; value=&quot;5&quot;/&gt;&lt;property id=&quot;20300&quot; value=&quot;Slide 27 - &amp;quot;Goals for Readjustment&amp;quot;&quot;/&gt;&lt;property id=&quot;20307&quot; value=&quot;279&quot;/&gt;&lt;/object&gt;&lt;object type=&quot;3&quot; unique_id=&quot;10030&quot;&gt;&lt;property id=&quot;20148&quot; value=&quot;5&quot;/&gt;&lt;property id=&quot;20300&quot; value=&quot;Slide 28 - &amp;quot;Key Relapse Issues for People  in Recovery&amp;quot;&quot;/&gt;&lt;property id=&quot;20307&quot; value=&quot;281&quot;/&gt;&lt;/object&gt;&lt;object type=&quot;3&quot; unique_id=&quot;10031&quot;&gt;&lt;property id=&quot;20148&quot; value=&quot;5&quot;/&gt;&lt;property id=&quot;20300&quot; value=&quot;Slide 29 - &amp;quot;Key Relapse Issues for Family Members&amp;quot;&quot;/&gt;&lt;property id=&quot;20307&quot; value=&quot;282&quot;/&gt;&lt;/object&gt;&lt;/object&gt;&lt;object type=&quot;8&quot; unique_id=&quot;10062&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4984</TotalTime>
  <Words>2479</Words>
  <PresentationFormat>On-screen Show (4:3)</PresentationFormat>
  <Paragraphs>191</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Times New Roman</vt:lpstr>
      <vt:lpstr>Wingdings</vt:lpstr>
      <vt:lpstr>Matrix Family Ed Slides</vt:lpstr>
      <vt:lpstr>PowerPoint Presentation</vt:lpstr>
      <vt:lpstr>Recovery Stages / Mga Yugto sa Recovery</vt:lpstr>
      <vt:lpstr>Tanong:</vt:lpstr>
      <vt:lpstr>Withdrawal</vt:lpstr>
      <vt:lpstr>Tanong:</vt:lpstr>
      <vt:lpstr>Honeymoon</vt:lpstr>
      <vt:lpstr>Tanong:</vt:lpstr>
      <vt:lpstr>The Wall</vt:lpstr>
      <vt:lpstr>Tanong:</vt:lpstr>
      <vt:lpstr>Readjustment Stage</vt:lpstr>
      <vt:lpstr>Mga Layunin sa Withdrawal (Para sa taong nasa Recovery) </vt:lpstr>
      <vt:lpstr>Mga Layunin para sa Honeymoon Stage (Para sa nasa Outpatient Program)</vt:lpstr>
      <vt:lpstr>Mga Layunin para sa The Wall (para sa mga taong nasa Outpatient Program)  </vt:lpstr>
      <vt:lpstr>Mga Layunin para sa Muling Pagsasaayos o Readjustment</vt:lpstr>
      <vt:lpstr>Mga Pangunahing Isyu para sa mga Tao na nasa Recovery</vt:lpstr>
      <vt:lpstr>Mga Pangunahing Isyu Para sa Kapamilya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2019-10-30T03:45:10Z</cp:lastPrinted>
  <dcterms:created xsi:type="dcterms:W3CDTF">1998-11-16T06:24:38Z</dcterms:created>
  <dcterms:modified xsi:type="dcterms:W3CDTF">2020-08-25T08:17:11Z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