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2" r:id="rId9"/>
    <p:sldId id="261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7-09-04T04:58:25.4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43A4EC-B13A-49BB-8DD4-0A978711E5F1}" emma:medium="tactile" emma:mode="ink">
          <msink:context xmlns:msink="http://schemas.microsoft.com/ink/2010/main" type="writingRegion" rotatedBoundingBox="6773,7760 6788,7760 6788,7775 6773,7775"/>
        </emma:interpretation>
      </emma:emma>
    </inkml:annotationXML>
    <inkml:traceGroup>
      <inkml:annotationXML>
        <emma:emma xmlns:emma="http://www.w3.org/2003/04/emma" version="1.0">
          <emma:interpretation id="{2309DB8A-DA3F-4AA0-B9C0-7EEF731834B2}" emma:medium="tactile" emma:mode="ink">
            <msink:context xmlns:msink="http://schemas.microsoft.com/ink/2010/main" type="paragraph" rotatedBoundingBox="6773,7760 6788,7760 6788,7775 6773,7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98F90DA-6BA8-4E44-B818-2319A58742C5}" emma:medium="tactile" emma:mode="ink">
              <msink:context xmlns:msink="http://schemas.microsoft.com/ink/2010/main" type="line" rotatedBoundingBox="6773,7760 6788,7760 6788,7775 6773,7775"/>
            </emma:interpretation>
          </emma:emma>
        </inkml:annotationXML>
        <inkml:traceGroup>
          <inkml:annotationXML>
            <emma:emma xmlns:emma="http://www.w3.org/2003/04/emma" version="1.0">
              <emma:interpretation id="{5670B7DD-73BA-40EF-9684-81AD6CF61609}" emma:medium="tactile" emma:mode="ink">
                <msink:context xmlns:msink="http://schemas.microsoft.com/ink/2010/main" type="inkWord" rotatedBoundingBox="6773,7760 6788,7760 6788,7775 6773,7775"/>
              </emma:interpretation>
              <emma:one-of disjunction-type="recognition" id="oneOf0">
                <emma:interpretation id="interp0" emma:lang="ja-JP" emma:confidence="0">
                  <emma:literal>「</emma:literal>
                </emma:interpretation>
                <emma:interpretation id="interp1" emma:lang="ja-JP" emma:confidence="0">
                  <emma:literal>/</emma:literal>
                </emma:interpretation>
                <emma:interpretation id="interp2" emma:lang="ja-JP" emma:confidence="0">
                  <emma:literal>l</emma:literal>
                </emma:interpretation>
                <emma:interpretation id="interp3" emma:lang="ja-JP" emma:confidence="0">
                  <emma:literal>t</emma:literal>
                </emma:interpretation>
                <emma:interpretation id="interp4" emma:lang="ja-JP" emma:confidence="0">
                  <emma:literal>.</emma:literal>
                </emma:interpretation>
              </emma:one-of>
            </emma:emma>
          </inkml:annotationXML>
          <inkml:trace contextRef="#ctx0" brushRef="#br0">0 0,'0'0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7-09-04T04:58:25.4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7-09-04T04:58:25.4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7-09-04T04:58:25.4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39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9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81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75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53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71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37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66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16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6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0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2AEA2-A938-4C4C-98AF-22E14D8DDD0B}" type="datetimeFigureOut">
              <a:rPr kumimoji="1" lang="ja-JP" altLang="en-US" smtClean="0"/>
              <a:t>2017/9/5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7180-2252-4945-92BF-7D94FCEF7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67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customXml" Target="../ink/ink1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4" Type="http://schemas.openxmlformats.org/officeDocument/2006/relationships/customXml" Target="../ink/ink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4" Type="http://schemas.openxmlformats.org/officeDocument/2006/relationships/customXml" Target="../ink/ink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microsoft.com/office/2007/relationships/hdphoto" Target="../media/hdphoto2.wdp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1.Do you know what country it is?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16832"/>
            <a:ext cx="5584883" cy="3600000"/>
          </a:xfrm>
        </p:spPr>
      </p:pic>
      <p:sp>
        <p:nvSpPr>
          <p:cNvPr id="3" name="テキスト ボックス 2"/>
          <p:cNvSpPr txBox="1"/>
          <p:nvPr/>
        </p:nvSpPr>
        <p:spPr>
          <a:xfrm>
            <a:off x="2051720" y="5733256"/>
            <a:ext cx="5628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 went there during this summer.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7632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However</a:t>
            </a:r>
            <a:r>
              <a:rPr kumimoji="1" lang="en-US" altLang="ja-JP" dirty="0" smtClean="0"/>
              <a:t>, I also saw …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694744"/>
            <a:ext cx="4111655" cy="2316687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348880"/>
            <a:ext cx="5184576" cy="2448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25" y="4437376"/>
            <a:ext cx="5319403" cy="2376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インク 3"/>
              <p14:cNvContentPartPr/>
              <p14:nvPr/>
            </p14:nvContentPartPr>
            <p14:xfrm>
              <a:off x="2438440" y="2793840"/>
              <a:ext cx="360" cy="360"/>
            </p14:xfrm>
          </p:contentPart>
        </mc:Choice>
        <mc:Fallback xmlns="">
          <p:pic>
            <p:nvPicPr>
              <p:cNvPr id="4" name="インク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26560" y="2781960"/>
                <a:ext cx="24120" cy="2412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図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052736"/>
            <a:ext cx="3852672" cy="58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7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There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are </a:t>
            </a:r>
            <a:r>
              <a:rPr lang="en-US" altLang="ja-JP" dirty="0" smtClean="0"/>
              <a:t>common points and differences </a:t>
            </a:r>
            <a:r>
              <a:rPr lang="en-US" altLang="ja-JP" dirty="0" smtClean="0"/>
              <a:t>between </a:t>
            </a:r>
            <a:r>
              <a:rPr lang="en-US" altLang="ja-JP" dirty="0" smtClean="0"/>
              <a:t>Japan and Africa, Zambia.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3600400" cy="3312368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716" y="2348880"/>
            <a:ext cx="3797708" cy="244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インク 3"/>
              <p14:cNvContentPartPr/>
              <p14:nvPr/>
            </p14:nvContentPartPr>
            <p14:xfrm>
              <a:off x="2438440" y="2793840"/>
              <a:ext cx="360" cy="360"/>
            </p14:xfrm>
          </p:contentPart>
        </mc:Choice>
        <mc:Fallback xmlns="">
          <p:pic>
            <p:nvPicPr>
              <p:cNvPr id="4" name="インク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26560" y="2781960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38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Then, let’s think about commons and differences between them.</a:t>
            </a:r>
            <a:br>
              <a:rPr lang="en-US" altLang="ja-JP" dirty="0" smtClean="0"/>
            </a:br>
            <a:r>
              <a:rPr lang="en-US" altLang="ja-JP" dirty="0" smtClean="0"/>
              <a:t>(1.by yourself, 2.pair, 3.group)</a:t>
            </a:r>
            <a:br>
              <a:rPr lang="en-US" altLang="ja-JP" dirty="0" smtClean="0"/>
            </a:b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3600400" cy="3312368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716" y="2348880"/>
            <a:ext cx="3797708" cy="244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インク 3"/>
              <p14:cNvContentPartPr/>
              <p14:nvPr/>
            </p14:nvContentPartPr>
            <p14:xfrm>
              <a:off x="2438440" y="2793840"/>
              <a:ext cx="360" cy="360"/>
            </p14:xfrm>
          </p:contentPart>
        </mc:Choice>
        <mc:Fallback xmlns="">
          <p:pic>
            <p:nvPicPr>
              <p:cNvPr id="4" name="インク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26560" y="2781960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85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Useful language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88" y="4347029"/>
            <a:ext cx="3797708" cy="145823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インク 3"/>
              <p14:cNvContentPartPr/>
              <p14:nvPr/>
            </p14:nvContentPartPr>
            <p14:xfrm>
              <a:off x="2438440" y="2793840"/>
              <a:ext cx="360" cy="360"/>
            </p14:xfrm>
          </p:contentPart>
        </mc:Choice>
        <mc:Fallback xmlns="">
          <p:pic>
            <p:nvPicPr>
              <p:cNvPr id="4" name="インク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26560" y="2781960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sz="4000" dirty="0" smtClean="0"/>
              <a:t>What do you think of them?</a:t>
            </a:r>
          </a:p>
          <a:p>
            <a:pPr marL="0" indent="0">
              <a:buNone/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                   ( common points/differences </a:t>
            </a:r>
            <a:endParaRPr kumimoji="1" lang="en-US" altLang="ja-JP" sz="4000" dirty="0" smtClean="0"/>
          </a:p>
          <a:p>
            <a:endParaRPr lang="en-US" altLang="ja-JP" sz="4000" dirty="0"/>
          </a:p>
          <a:p>
            <a:r>
              <a:rPr kumimoji="1" lang="en-US" altLang="ja-JP" sz="4000" dirty="0" smtClean="0"/>
              <a:t>I think … because…</a:t>
            </a:r>
          </a:p>
          <a:p>
            <a:endParaRPr lang="en-US" altLang="ja-JP" sz="4000" dirty="0"/>
          </a:p>
          <a:p>
            <a:r>
              <a:rPr kumimoji="1" lang="en-US" altLang="ja-JP" sz="4000" dirty="0" smtClean="0"/>
              <a:t>For example, …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7521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2.Do you know where it is?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060848"/>
            <a:ext cx="4430168" cy="3266483"/>
          </a:xfrm>
        </p:spPr>
      </p:pic>
    </p:spTree>
    <p:extLst>
      <p:ext uri="{BB962C8B-B14F-4D97-AF65-F5344CB8AC3E}">
        <p14:creationId xmlns:p14="http://schemas.microsoft.com/office/powerpoint/2010/main" val="217243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2.Do you know where it is?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154" y="1484784"/>
            <a:ext cx="4430168" cy="4716000"/>
          </a:xfrm>
        </p:spPr>
      </p:pic>
    </p:spTree>
    <p:extLst>
      <p:ext uri="{BB962C8B-B14F-4D97-AF65-F5344CB8AC3E}">
        <p14:creationId xmlns:p14="http://schemas.microsoft.com/office/powerpoint/2010/main" val="28728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2.Do you know where it is?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72816"/>
            <a:ext cx="4430168" cy="4120056"/>
          </a:xfrm>
        </p:spPr>
      </p:pic>
    </p:spTree>
    <p:extLst>
      <p:ext uri="{BB962C8B-B14F-4D97-AF65-F5344CB8AC3E}">
        <p14:creationId xmlns:p14="http://schemas.microsoft.com/office/powerpoint/2010/main" val="141299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do you think of Africa?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84784"/>
            <a:ext cx="4463994" cy="4752000"/>
          </a:xfrm>
        </p:spPr>
      </p:pic>
    </p:spTree>
    <p:extLst>
      <p:ext uri="{BB962C8B-B14F-4D97-AF65-F5344CB8AC3E}">
        <p14:creationId xmlns:p14="http://schemas.microsoft.com/office/powerpoint/2010/main" val="239833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Zambia’s outlines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Population(</a:t>
            </a:r>
            <a:r>
              <a:rPr lang="ja-JP" altLang="ja-JP" dirty="0" smtClean="0"/>
              <a:t>人口</a:t>
            </a:r>
            <a:r>
              <a:rPr lang="en-US" altLang="ja-JP" dirty="0" smtClean="0"/>
              <a:t>)</a:t>
            </a:r>
            <a:r>
              <a:rPr lang="ja-JP" altLang="ja-JP" dirty="0"/>
              <a:t>　　…　　</a:t>
            </a:r>
            <a:r>
              <a:rPr lang="en-US" altLang="ja-JP" dirty="0"/>
              <a:t>1,454</a:t>
            </a:r>
            <a:r>
              <a:rPr lang="ja-JP" altLang="ja-JP" dirty="0"/>
              <a:t>万人</a:t>
            </a:r>
            <a:r>
              <a:rPr lang="en-US" altLang="ja-JP" dirty="0"/>
              <a:t>(2013</a:t>
            </a:r>
            <a:r>
              <a:rPr lang="ja-JP" altLang="ja-JP" dirty="0"/>
              <a:t>年：世銀</a:t>
            </a:r>
            <a:r>
              <a:rPr lang="en-US" altLang="ja-JP" dirty="0"/>
              <a:t>)</a:t>
            </a:r>
            <a:endParaRPr lang="ja-JP" altLang="ja-JP" dirty="0"/>
          </a:p>
          <a:p>
            <a:r>
              <a:rPr lang="en-US" altLang="ja-JP" dirty="0" smtClean="0"/>
              <a:t>Language (</a:t>
            </a:r>
            <a:r>
              <a:rPr lang="ja-JP" altLang="ja-JP" dirty="0" smtClean="0"/>
              <a:t>言語</a:t>
            </a:r>
            <a:r>
              <a:rPr lang="en-US" altLang="ja-JP" dirty="0" smtClean="0"/>
              <a:t>)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ja-JP" altLang="ja-JP" dirty="0"/>
              <a:t>　…　英語（公用語）、ベンバ語、ニャンジｱ語、トンガ語</a:t>
            </a:r>
          </a:p>
          <a:p>
            <a:r>
              <a:rPr lang="en-US" altLang="ja-JP" dirty="0" smtClean="0"/>
              <a:t>capital city(</a:t>
            </a:r>
            <a:r>
              <a:rPr lang="ja-JP" altLang="ja-JP" dirty="0" smtClean="0"/>
              <a:t>首都</a:t>
            </a:r>
            <a:r>
              <a:rPr lang="en-US" altLang="ja-JP" dirty="0" smtClean="0"/>
              <a:t>)</a:t>
            </a:r>
            <a:r>
              <a:rPr lang="ja-JP" altLang="ja-JP" dirty="0"/>
              <a:t>　　…　ルサカ（人口約</a:t>
            </a:r>
            <a:r>
              <a:rPr lang="en-US" altLang="ja-JP" dirty="0"/>
              <a:t>270</a:t>
            </a:r>
            <a:r>
              <a:rPr lang="ja-JP" altLang="ja-JP" dirty="0"/>
              <a:t>万人）</a:t>
            </a:r>
            <a:r>
              <a:rPr lang="ja-JP" altLang="ja-JP" dirty="0" smtClean="0"/>
              <a:t>、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                                               </a:t>
            </a:r>
            <a:r>
              <a:rPr lang="ja-JP" altLang="ja-JP" dirty="0" smtClean="0"/>
              <a:t>（</a:t>
            </a:r>
            <a:r>
              <a:rPr lang="ja-JP" altLang="ja-JP" dirty="0"/>
              <a:t>海抜１，２２７ｍ）</a:t>
            </a:r>
          </a:p>
          <a:p>
            <a:r>
              <a:rPr lang="ja-JP" altLang="ja-JP" dirty="0" smtClean="0"/>
              <a:t>民族</a:t>
            </a:r>
            <a:r>
              <a:rPr lang="ja-JP" altLang="ja-JP" dirty="0"/>
              <a:t>　</a:t>
            </a:r>
            <a:r>
              <a:rPr lang="en-US" altLang="ja-JP" dirty="0" smtClean="0"/>
              <a:t>     </a:t>
            </a:r>
            <a:r>
              <a:rPr lang="ja-JP" altLang="ja-JP" dirty="0"/>
              <a:t>　…　</a:t>
            </a:r>
            <a:r>
              <a:rPr lang="en-US" altLang="ja-JP" dirty="0"/>
              <a:t>73</a:t>
            </a:r>
            <a:r>
              <a:rPr lang="ja-JP" altLang="ja-JP" dirty="0" smtClean="0"/>
              <a:t>部族</a:t>
            </a:r>
            <a:r>
              <a:rPr lang="en-US" altLang="ja-JP" dirty="0" smtClean="0"/>
              <a:t>!</a:t>
            </a:r>
            <a:r>
              <a:rPr lang="ja-JP" altLang="ja-JP" dirty="0" smtClean="0"/>
              <a:t>（</a:t>
            </a:r>
            <a:r>
              <a:rPr lang="ja-JP" altLang="ja-JP" dirty="0"/>
              <a:t>トンガ系、ニャンジャｱ系、ベンバ系</a:t>
            </a:r>
          </a:p>
          <a:p>
            <a:r>
              <a:rPr lang="ja-JP" altLang="ja-JP" dirty="0" smtClean="0"/>
              <a:t>独立</a:t>
            </a:r>
            <a:r>
              <a:rPr lang="ja-JP" altLang="ja-JP" dirty="0"/>
              <a:t>　</a:t>
            </a:r>
            <a:r>
              <a:rPr lang="en-US" altLang="ja-JP" dirty="0" smtClean="0"/>
              <a:t>     </a:t>
            </a:r>
            <a:r>
              <a:rPr lang="ja-JP" altLang="ja-JP" dirty="0"/>
              <a:t>　…　</a:t>
            </a:r>
            <a:r>
              <a:rPr lang="en-US" altLang="ja-JP" dirty="0">
                <a:solidFill>
                  <a:srgbClr val="FF0000"/>
                </a:solidFill>
              </a:rPr>
              <a:t>1964</a:t>
            </a:r>
            <a:r>
              <a:rPr lang="ja-JP" altLang="ja-JP" dirty="0">
                <a:solidFill>
                  <a:srgbClr val="FF0000"/>
                </a:solidFill>
              </a:rPr>
              <a:t>年</a:t>
            </a:r>
            <a:r>
              <a:rPr lang="ja-JP" altLang="ja-JP" dirty="0"/>
              <a:t>（宗主国　イギリス）</a:t>
            </a:r>
          </a:p>
          <a:p>
            <a:r>
              <a:rPr lang="ja-JP" altLang="ja-JP" dirty="0" smtClean="0"/>
              <a:t>主要</a:t>
            </a:r>
            <a:r>
              <a:rPr lang="ja-JP" altLang="ja-JP" dirty="0"/>
              <a:t>産業　…　農業、銅工業・加工、建設、食品等 </a:t>
            </a:r>
          </a:p>
          <a:p>
            <a:r>
              <a:rPr lang="en-US" altLang="ja-JP" dirty="0" smtClean="0"/>
              <a:t>Currency(</a:t>
            </a:r>
            <a:r>
              <a:rPr lang="ja-JP" altLang="ja-JP" dirty="0" smtClean="0"/>
              <a:t>通貨</a:t>
            </a:r>
            <a:r>
              <a:rPr lang="en-US" altLang="ja-JP" dirty="0" smtClean="0"/>
              <a:t>)</a:t>
            </a:r>
            <a:r>
              <a:rPr lang="ja-JP" altLang="ja-JP" dirty="0"/>
              <a:t>　　…　</a:t>
            </a:r>
            <a:endParaRPr lang="en-US" altLang="ja-JP" dirty="0" smtClean="0"/>
          </a:p>
          <a:p>
            <a:r>
              <a:rPr lang="ja-JP" altLang="ja-JP" dirty="0" smtClean="0"/>
              <a:t>ザンビア</a:t>
            </a:r>
            <a:r>
              <a:rPr lang="ja-JP" altLang="ja-JP" dirty="0"/>
              <a:t>・クワチャ（</a:t>
            </a:r>
            <a:r>
              <a:rPr lang="en-US" altLang="ja-JP" dirty="0"/>
              <a:t>1</a:t>
            </a:r>
            <a:r>
              <a:rPr lang="ja-JP" altLang="ja-JP" dirty="0"/>
              <a:t>クワチャ＝約</a:t>
            </a:r>
            <a:r>
              <a:rPr lang="en-US" altLang="ja-JP" dirty="0"/>
              <a:t>11</a:t>
            </a:r>
            <a:r>
              <a:rPr lang="ja-JP" altLang="ja-JP" dirty="0"/>
              <a:t>円</a:t>
            </a:r>
            <a:r>
              <a:rPr lang="ja-JP" altLang="ja-JP" dirty="0" smtClean="0"/>
              <a:t>）</a:t>
            </a:r>
            <a:r>
              <a:rPr lang="ja-JP" altLang="ja-JP" dirty="0"/>
              <a:t>　　　　　　　　　　　　　　　　　　　　　　　　　　　　　　　</a:t>
            </a:r>
            <a:endParaRPr lang="en-US" altLang="ja-JP" dirty="0" smtClean="0"/>
          </a:p>
          <a:p>
            <a:pPr algn="r"/>
            <a:r>
              <a:rPr lang="ja-JP" altLang="ja-JP" dirty="0" smtClean="0"/>
              <a:t>出所</a:t>
            </a:r>
            <a:r>
              <a:rPr lang="ja-JP" altLang="ja-JP" dirty="0"/>
              <a:t>：外務省</a:t>
            </a:r>
            <a:r>
              <a:rPr lang="en-US" altLang="ja-JP" dirty="0"/>
              <a:t>HP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282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do you think of Africa?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Try to make your mind-map</a:t>
            </a:r>
            <a:r>
              <a:rPr lang="ja-JP" altLang="en-US" dirty="0"/>
              <a:t> </a:t>
            </a:r>
            <a:r>
              <a:rPr lang="en-US" altLang="ja-JP" dirty="0" smtClean="0"/>
              <a:t>for </a:t>
            </a:r>
            <a:r>
              <a:rPr lang="en-US" altLang="ja-JP" dirty="0" smtClean="0"/>
              <a:t>2min</a:t>
            </a:r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014" y="4581128"/>
            <a:ext cx="1695450" cy="1704975"/>
          </a:xfrm>
          <a:prstGeom prst="rect">
            <a:avLst/>
          </a:prstGeom>
        </p:spPr>
      </p:pic>
      <p:sp>
        <p:nvSpPr>
          <p:cNvPr id="8" name="円/楕円 7"/>
          <p:cNvSpPr/>
          <p:nvPr/>
        </p:nvSpPr>
        <p:spPr>
          <a:xfrm>
            <a:off x="3131840" y="3573016"/>
            <a:ext cx="2952328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3707904" y="3861048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/>
              <a:t>Africa</a:t>
            </a:r>
          </a:p>
          <a:p>
            <a:pPr algn="ctr"/>
            <a:r>
              <a:rPr lang="en-US" altLang="ja-JP" sz="3600" dirty="0" smtClean="0"/>
              <a:t>(</a:t>
            </a:r>
            <a:r>
              <a:rPr lang="ja-JP" altLang="en-US" sz="3600" dirty="0" smtClean="0"/>
              <a:t>ｱﾌﾘｶ）</a:t>
            </a:r>
            <a:endParaRPr kumimoji="1" lang="ja-JP" altLang="en-US" sz="3600" dirty="0"/>
          </a:p>
        </p:txBody>
      </p:sp>
      <p:sp>
        <p:nvSpPr>
          <p:cNvPr id="10" name="円/楕円 9"/>
          <p:cNvSpPr/>
          <p:nvPr/>
        </p:nvSpPr>
        <p:spPr>
          <a:xfrm>
            <a:off x="467544" y="2420888"/>
            <a:ext cx="252028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5940152" y="2204864"/>
            <a:ext cx="2952328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755576" y="5229200"/>
            <a:ext cx="2952328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5508104" y="3681028"/>
            <a:ext cx="1058416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051720" y="4041068"/>
            <a:ext cx="1152128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2411760" y="4959463"/>
            <a:ext cx="1152128" cy="203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899592" y="2879648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hot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54261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What’s your Zambia’s and Africa’s image ?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485088"/>
            <a:ext cx="4111655" cy="2736000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04" y="2348880"/>
            <a:ext cx="5875200" cy="2448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25" y="4437376"/>
            <a:ext cx="5319403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5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In fact, what I saw was…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40768"/>
            <a:ext cx="4111655" cy="2316687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060848"/>
            <a:ext cx="4176464" cy="2448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595" y="3285408"/>
            <a:ext cx="2573580" cy="38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9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124</Words>
  <Application>Microsoft Office PowerPoint</Application>
  <PresentationFormat>画面に合わせる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1.Do you know what country it is?</vt:lpstr>
      <vt:lpstr>2.Do you know where it is?</vt:lpstr>
      <vt:lpstr>2.Do you know where it is?</vt:lpstr>
      <vt:lpstr>2.Do you know where it is?</vt:lpstr>
      <vt:lpstr>What do you think of Africa?</vt:lpstr>
      <vt:lpstr>Zambia’s outlines</vt:lpstr>
      <vt:lpstr>What do you think of Africa?</vt:lpstr>
      <vt:lpstr>What’s your Zambia’s and Africa’s image ?</vt:lpstr>
      <vt:lpstr>In fact, what I saw was…</vt:lpstr>
      <vt:lpstr>However, I also saw …</vt:lpstr>
      <vt:lpstr>There　are common points and differences between Japan and Africa, Zambia.</vt:lpstr>
      <vt:lpstr>Then, let’s think about commons and differences between them. (1.by yourself, 2.pair, 3.group) </vt:lpstr>
      <vt:lpstr>Useful language</vt:lpstr>
    </vt:vector>
  </TitlesOfParts>
  <Company>東京都教育庁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know what country it is?</dc:title>
  <dc:creator>ICT</dc:creator>
  <cp:lastModifiedBy>ICT</cp:lastModifiedBy>
  <cp:revision>19</cp:revision>
  <dcterms:created xsi:type="dcterms:W3CDTF">2017-09-04T02:07:36Z</dcterms:created>
  <dcterms:modified xsi:type="dcterms:W3CDTF">2017-09-05T05:52:40Z</dcterms:modified>
</cp:coreProperties>
</file>