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82" r:id="rId2"/>
    <p:sldId id="278" r:id="rId3"/>
    <p:sldId id="270" r:id="rId4"/>
    <p:sldId id="269" r:id="rId5"/>
    <p:sldId id="279" r:id="rId6"/>
    <p:sldId id="273" r:id="rId7"/>
    <p:sldId id="274" r:id="rId8"/>
    <p:sldId id="271" r:id="rId9"/>
    <p:sldId id="272" r:id="rId10"/>
    <p:sldId id="280" r:id="rId11"/>
    <p:sldId id="281" r:id="rId12"/>
    <p:sldId id="258" r:id="rId13"/>
    <p:sldId id="259" r:id="rId14"/>
    <p:sldId id="256" r:id="rId15"/>
    <p:sldId id="288" r:id="rId16"/>
    <p:sldId id="277" r:id="rId17"/>
    <p:sldId id="287" r:id="rId18"/>
    <p:sldId id="275" r:id="rId19"/>
    <p:sldId id="286" r:id="rId20"/>
    <p:sldId id="284" r:id="rId21"/>
    <p:sldId id="285"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718" autoAdjust="0"/>
  </p:normalViewPr>
  <p:slideViewPr>
    <p:cSldViewPr>
      <p:cViewPr varScale="1">
        <p:scale>
          <a:sx n="70" d="100"/>
          <a:sy n="70" d="100"/>
        </p:scale>
        <p:origin x="-135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8E5E7-159B-419F-BD44-5BE28718B95F}" type="doc">
      <dgm:prSet loTypeId="urn:microsoft.com/office/officeart/2005/8/layout/target3" loCatId="list" qsTypeId="urn:microsoft.com/office/officeart/2005/8/quickstyle/simple1" qsCatId="simple" csTypeId="urn:microsoft.com/office/officeart/2005/8/colors/accent0_3" csCatId="mainScheme" phldr="1"/>
      <dgm:spPr/>
      <dgm:t>
        <a:bodyPr/>
        <a:lstStyle/>
        <a:p>
          <a:endParaRPr kumimoji="1" lang="ja-JP" altLang="en-US"/>
        </a:p>
      </dgm:t>
    </dgm:pt>
    <dgm:pt modelId="{FF24767D-3132-4BBF-B77C-DBBFFDF1B888}">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技術協力</a:t>
          </a:r>
          <a:endParaRPr kumimoji="1" lang="ja-JP" altLang="en-US" b="1" dirty="0">
            <a:latin typeface="ＭＳ ゴシック" panose="020B0609070205080204" pitchFamily="49" charset="-128"/>
            <a:ea typeface="ＭＳ ゴシック" panose="020B0609070205080204" pitchFamily="49" charset="-128"/>
          </a:endParaRPr>
        </a:p>
      </dgm:t>
    </dgm:pt>
    <dgm:pt modelId="{06BAF892-204E-490F-AA03-028C361D2883}" type="parTrans" cxnId="{264A2917-89A7-4253-A0B0-A5BE48051BA6}">
      <dgm:prSet/>
      <dgm:spPr/>
      <dgm:t>
        <a:bodyPr/>
        <a:lstStyle/>
        <a:p>
          <a:endParaRPr kumimoji="1" lang="ja-JP" altLang="en-US"/>
        </a:p>
      </dgm:t>
    </dgm:pt>
    <dgm:pt modelId="{48E9E787-B8D9-40AD-8256-ABF356CF9648}" type="sibTrans" cxnId="{264A2917-89A7-4253-A0B0-A5BE48051BA6}">
      <dgm:prSet/>
      <dgm:spPr/>
      <dgm:t>
        <a:bodyPr/>
        <a:lstStyle/>
        <a:p>
          <a:endParaRPr kumimoji="1" lang="ja-JP" altLang="en-US"/>
        </a:p>
      </dgm:t>
    </dgm:pt>
    <dgm:pt modelId="{C044AC83-6A8B-4D15-A19E-CA8CB51FDE7B}">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専門家派遣</a:t>
          </a:r>
          <a:endParaRPr kumimoji="1" lang="ja-JP" altLang="en-US" b="1" dirty="0">
            <a:latin typeface="ＭＳ ゴシック" panose="020B0609070205080204" pitchFamily="49" charset="-128"/>
            <a:ea typeface="ＭＳ ゴシック" panose="020B0609070205080204" pitchFamily="49" charset="-128"/>
          </a:endParaRPr>
        </a:p>
      </dgm:t>
    </dgm:pt>
    <dgm:pt modelId="{E7B42C5E-F011-4486-AECC-A988C7ED518E}" type="parTrans" cxnId="{5ACD8DA1-1428-42B4-8EB6-89C5AC1AA83D}">
      <dgm:prSet/>
      <dgm:spPr/>
      <dgm:t>
        <a:bodyPr/>
        <a:lstStyle/>
        <a:p>
          <a:endParaRPr kumimoji="1" lang="ja-JP" altLang="en-US"/>
        </a:p>
      </dgm:t>
    </dgm:pt>
    <dgm:pt modelId="{357C01CF-9AD1-4368-A7A6-64731BADABAE}" type="sibTrans" cxnId="{5ACD8DA1-1428-42B4-8EB6-89C5AC1AA83D}">
      <dgm:prSet/>
      <dgm:spPr/>
      <dgm:t>
        <a:bodyPr/>
        <a:lstStyle/>
        <a:p>
          <a:endParaRPr kumimoji="1" lang="ja-JP" altLang="en-US"/>
        </a:p>
      </dgm:t>
    </dgm:pt>
    <dgm:pt modelId="{9801AC29-B410-4F39-B33B-3324BABF5F63}">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研修員受入</a:t>
          </a:r>
          <a:endParaRPr kumimoji="1" lang="ja-JP" altLang="en-US" b="1" dirty="0">
            <a:latin typeface="ＭＳ ゴシック" panose="020B0609070205080204" pitchFamily="49" charset="-128"/>
            <a:ea typeface="ＭＳ ゴシック" panose="020B0609070205080204" pitchFamily="49" charset="-128"/>
          </a:endParaRPr>
        </a:p>
      </dgm:t>
    </dgm:pt>
    <dgm:pt modelId="{21F29C8D-F4D9-4710-98A8-C290B4B07A1C}" type="parTrans" cxnId="{4F1C47EC-8888-48D2-9E5B-4F7573C0A463}">
      <dgm:prSet/>
      <dgm:spPr/>
      <dgm:t>
        <a:bodyPr/>
        <a:lstStyle/>
        <a:p>
          <a:endParaRPr kumimoji="1" lang="ja-JP" altLang="en-US"/>
        </a:p>
      </dgm:t>
    </dgm:pt>
    <dgm:pt modelId="{197D5076-AFB9-430F-B1DD-DD705B031436}" type="sibTrans" cxnId="{4F1C47EC-8888-48D2-9E5B-4F7573C0A463}">
      <dgm:prSet/>
      <dgm:spPr/>
      <dgm:t>
        <a:bodyPr/>
        <a:lstStyle/>
        <a:p>
          <a:endParaRPr kumimoji="1" lang="ja-JP" altLang="en-US"/>
        </a:p>
      </dgm:t>
    </dgm:pt>
    <dgm:pt modelId="{E829164B-4B25-4558-8D64-5C182AC893AD}">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無償資金</a:t>
          </a:r>
          <a:endParaRPr kumimoji="1" lang="en-US" altLang="ja-JP" b="1" dirty="0" smtClean="0">
            <a:latin typeface="ＭＳ ゴシック" panose="020B0609070205080204" pitchFamily="49" charset="-128"/>
            <a:ea typeface="ＭＳ ゴシック" panose="020B0609070205080204" pitchFamily="49" charset="-128"/>
          </a:endParaRPr>
        </a:p>
        <a:p>
          <a:r>
            <a:rPr kumimoji="1" lang="ja-JP" altLang="en-US" b="1" dirty="0" smtClean="0">
              <a:latin typeface="ＭＳ ゴシック" panose="020B0609070205080204" pitchFamily="49" charset="-128"/>
              <a:ea typeface="ＭＳ ゴシック" panose="020B0609070205080204" pitchFamily="49" charset="-128"/>
            </a:rPr>
            <a:t>協力</a:t>
          </a:r>
          <a:endParaRPr kumimoji="1" lang="ja-JP" altLang="en-US" b="1" dirty="0">
            <a:latin typeface="ＭＳ ゴシック" panose="020B0609070205080204" pitchFamily="49" charset="-128"/>
            <a:ea typeface="ＭＳ ゴシック" panose="020B0609070205080204" pitchFamily="49" charset="-128"/>
          </a:endParaRPr>
        </a:p>
      </dgm:t>
    </dgm:pt>
    <dgm:pt modelId="{2E724170-2B17-4A81-BA0F-88B434F2CA36}" type="parTrans" cxnId="{55F12879-ABC2-4074-93DC-EB89940C94C5}">
      <dgm:prSet/>
      <dgm:spPr/>
      <dgm:t>
        <a:bodyPr/>
        <a:lstStyle/>
        <a:p>
          <a:endParaRPr kumimoji="1" lang="ja-JP" altLang="en-US"/>
        </a:p>
      </dgm:t>
    </dgm:pt>
    <dgm:pt modelId="{E38943D0-8121-4525-8D57-93D792695001}" type="sibTrans" cxnId="{55F12879-ABC2-4074-93DC-EB89940C94C5}">
      <dgm:prSet/>
      <dgm:spPr/>
      <dgm:t>
        <a:bodyPr/>
        <a:lstStyle/>
        <a:p>
          <a:endParaRPr kumimoji="1" lang="ja-JP" altLang="en-US"/>
        </a:p>
      </dgm:t>
    </dgm:pt>
    <dgm:pt modelId="{157F9811-5499-4C16-B87C-FB0028756A1B}">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インフラ整備</a:t>
          </a:r>
          <a:endParaRPr kumimoji="1" lang="ja-JP" altLang="en-US" b="1" dirty="0">
            <a:latin typeface="ＭＳ ゴシック" panose="020B0609070205080204" pitchFamily="49" charset="-128"/>
            <a:ea typeface="ＭＳ ゴシック" panose="020B0609070205080204" pitchFamily="49" charset="-128"/>
          </a:endParaRPr>
        </a:p>
      </dgm:t>
    </dgm:pt>
    <dgm:pt modelId="{8DEFE217-7CB0-42F0-8F94-B9CFD5A08520}" type="parTrans" cxnId="{93C7D266-CCFA-41E8-A0DE-DDA2D5344915}">
      <dgm:prSet/>
      <dgm:spPr/>
      <dgm:t>
        <a:bodyPr/>
        <a:lstStyle/>
        <a:p>
          <a:endParaRPr kumimoji="1" lang="ja-JP" altLang="en-US"/>
        </a:p>
      </dgm:t>
    </dgm:pt>
    <dgm:pt modelId="{7EFC9B6C-EA2D-4CC1-B891-84DD98230DC0}" type="sibTrans" cxnId="{93C7D266-CCFA-41E8-A0DE-DDA2D5344915}">
      <dgm:prSet/>
      <dgm:spPr/>
      <dgm:t>
        <a:bodyPr/>
        <a:lstStyle/>
        <a:p>
          <a:endParaRPr kumimoji="1" lang="ja-JP" altLang="en-US"/>
        </a:p>
      </dgm:t>
    </dgm:pt>
    <dgm:pt modelId="{F6CF1DAA-7E8B-4661-94DB-041B6D335C73}">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有償資金協力</a:t>
          </a:r>
          <a:endParaRPr kumimoji="1" lang="ja-JP" altLang="en-US" b="1" dirty="0">
            <a:latin typeface="ＭＳ ゴシック" panose="020B0609070205080204" pitchFamily="49" charset="-128"/>
            <a:ea typeface="ＭＳ ゴシック" panose="020B0609070205080204" pitchFamily="49" charset="-128"/>
          </a:endParaRPr>
        </a:p>
      </dgm:t>
    </dgm:pt>
    <dgm:pt modelId="{3A2EEC06-E01E-488C-92AF-C10788F86A34}" type="parTrans" cxnId="{1F66402B-BADE-4E2C-8EEB-6CCF723FC889}">
      <dgm:prSet/>
      <dgm:spPr/>
      <dgm:t>
        <a:bodyPr/>
        <a:lstStyle/>
        <a:p>
          <a:endParaRPr kumimoji="1" lang="ja-JP" altLang="en-US"/>
        </a:p>
      </dgm:t>
    </dgm:pt>
    <dgm:pt modelId="{F01170E2-B31E-45A8-B3B0-7FA68DA57537}" type="sibTrans" cxnId="{1F66402B-BADE-4E2C-8EEB-6CCF723FC889}">
      <dgm:prSet/>
      <dgm:spPr/>
      <dgm:t>
        <a:bodyPr/>
        <a:lstStyle/>
        <a:p>
          <a:endParaRPr kumimoji="1" lang="ja-JP" altLang="en-US"/>
        </a:p>
      </dgm:t>
    </dgm:pt>
    <dgm:pt modelId="{A9A9EC8C-9F2E-4757-B6EF-75B8D8F7FE3B}">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資金供与</a:t>
          </a:r>
          <a:endParaRPr kumimoji="1" lang="ja-JP" altLang="en-US" b="1" dirty="0">
            <a:latin typeface="ＭＳ ゴシック" panose="020B0609070205080204" pitchFamily="49" charset="-128"/>
            <a:ea typeface="ＭＳ ゴシック" panose="020B0609070205080204" pitchFamily="49" charset="-128"/>
          </a:endParaRPr>
        </a:p>
      </dgm:t>
    </dgm:pt>
    <dgm:pt modelId="{5BB3D1DE-F75A-4942-B0C5-87282DCD9039}" type="parTrans" cxnId="{B508F5B5-0F31-4639-9ED4-0530C76069DD}">
      <dgm:prSet/>
      <dgm:spPr/>
      <dgm:t>
        <a:bodyPr/>
        <a:lstStyle/>
        <a:p>
          <a:endParaRPr kumimoji="1" lang="ja-JP" altLang="en-US"/>
        </a:p>
      </dgm:t>
    </dgm:pt>
    <dgm:pt modelId="{D53B85F2-172E-4F49-8058-177A5DD654B9}" type="sibTrans" cxnId="{B508F5B5-0F31-4639-9ED4-0530C76069DD}">
      <dgm:prSet/>
      <dgm:spPr/>
      <dgm:t>
        <a:bodyPr/>
        <a:lstStyle/>
        <a:p>
          <a:endParaRPr kumimoji="1" lang="ja-JP" altLang="en-US"/>
        </a:p>
      </dgm:t>
    </dgm:pt>
    <dgm:pt modelId="{8CC24784-576B-4CF0-9C9E-3662F2972340}">
      <dgm:prSet/>
      <dgm:spPr/>
      <dgm:t>
        <a:bodyPr/>
        <a:lstStyle/>
        <a:p>
          <a:r>
            <a:rPr kumimoji="1" lang="ja-JP" altLang="en-US" b="1" dirty="0" smtClean="0">
              <a:latin typeface="ＭＳ ゴシック" panose="020B0609070205080204" pitchFamily="49" charset="-128"/>
              <a:ea typeface="ＭＳ ゴシック" panose="020B0609070205080204" pitchFamily="49" charset="-128"/>
            </a:rPr>
            <a:t>例）橋の建設</a:t>
          </a:r>
          <a:endParaRPr kumimoji="1" lang="ja-JP" altLang="en-US" b="1" dirty="0">
            <a:latin typeface="ＭＳ ゴシック" panose="020B0609070205080204" pitchFamily="49" charset="-128"/>
            <a:ea typeface="ＭＳ ゴシック" panose="020B0609070205080204" pitchFamily="49" charset="-128"/>
          </a:endParaRPr>
        </a:p>
      </dgm:t>
    </dgm:pt>
    <dgm:pt modelId="{F43B434A-2FA8-4033-91D5-6D15114CF05E}" type="parTrans" cxnId="{2E8148E2-D6D7-42CE-986E-4D4ABF2D99C5}">
      <dgm:prSet/>
      <dgm:spPr/>
      <dgm:t>
        <a:bodyPr/>
        <a:lstStyle/>
        <a:p>
          <a:endParaRPr kumimoji="1" lang="ja-JP" altLang="en-US"/>
        </a:p>
      </dgm:t>
    </dgm:pt>
    <dgm:pt modelId="{A932E6D3-0FE8-4E4B-B351-1A239E8C193E}" type="sibTrans" cxnId="{2E8148E2-D6D7-42CE-986E-4D4ABF2D99C5}">
      <dgm:prSet/>
      <dgm:spPr/>
      <dgm:t>
        <a:bodyPr/>
        <a:lstStyle/>
        <a:p>
          <a:endParaRPr kumimoji="1" lang="ja-JP" altLang="en-US"/>
        </a:p>
      </dgm:t>
    </dgm:pt>
    <dgm:pt modelId="{85DBF9E1-2BF5-4293-9D2D-15DC9D8394FE}">
      <dgm:prSet phldrT="[テキスト]"/>
      <dgm:spPr/>
      <dgm:t>
        <a:bodyPr/>
        <a:lstStyle/>
        <a:p>
          <a:r>
            <a:rPr kumimoji="1" lang="ja-JP" altLang="en-US" b="1" dirty="0" smtClean="0">
              <a:latin typeface="ＭＳ ゴシック" panose="020B0609070205080204" pitchFamily="49" charset="-128"/>
              <a:ea typeface="ＭＳ ゴシック" panose="020B0609070205080204" pitchFamily="49" charset="-128"/>
            </a:rPr>
            <a:t>（学校、井戸、道路</a:t>
          </a:r>
          <a:endParaRPr kumimoji="1" lang="ja-JP" altLang="en-US" b="1" dirty="0">
            <a:latin typeface="ＭＳ ゴシック" panose="020B0609070205080204" pitchFamily="49" charset="-128"/>
            <a:ea typeface="ＭＳ ゴシック" panose="020B0609070205080204" pitchFamily="49" charset="-128"/>
          </a:endParaRPr>
        </a:p>
      </dgm:t>
    </dgm:pt>
    <dgm:pt modelId="{950180EE-CC0E-47C7-9DB0-41A7B65858BF}" type="sibTrans" cxnId="{0E17931B-33C7-4CE3-A70D-759361395A06}">
      <dgm:prSet/>
      <dgm:spPr/>
      <dgm:t>
        <a:bodyPr/>
        <a:lstStyle/>
        <a:p>
          <a:endParaRPr kumimoji="1" lang="ja-JP" altLang="en-US"/>
        </a:p>
      </dgm:t>
    </dgm:pt>
    <dgm:pt modelId="{89BE099F-F72B-437A-917E-C9465AD790FA}" type="parTrans" cxnId="{0E17931B-33C7-4CE3-A70D-759361395A06}">
      <dgm:prSet/>
      <dgm:spPr/>
      <dgm:t>
        <a:bodyPr/>
        <a:lstStyle/>
        <a:p>
          <a:endParaRPr kumimoji="1" lang="ja-JP" altLang="en-US"/>
        </a:p>
      </dgm:t>
    </dgm:pt>
    <dgm:pt modelId="{253E29EA-7B6F-4DC0-8404-760F1F0620A8}" type="pres">
      <dgm:prSet presAssocID="{3E18E5E7-159B-419F-BD44-5BE28718B95F}" presName="Name0" presStyleCnt="0">
        <dgm:presLayoutVars>
          <dgm:chMax val="7"/>
          <dgm:dir/>
          <dgm:animLvl val="lvl"/>
          <dgm:resizeHandles val="exact"/>
        </dgm:presLayoutVars>
      </dgm:prSet>
      <dgm:spPr/>
      <dgm:t>
        <a:bodyPr/>
        <a:lstStyle/>
        <a:p>
          <a:endParaRPr kumimoji="1" lang="ja-JP" altLang="en-US"/>
        </a:p>
      </dgm:t>
    </dgm:pt>
    <dgm:pt modelId="{BE9C1094-4FDE-4121-9B3F-CFAEB5769A38}" type="pres">
      <dgm:prSet presAssocID="{FF24767D-3132-4BBF-B77C-DBBFFDF1B888}" presName="circle1" presStyleLbl="node1" presStyleIdx="0" presStyleCnt="3" custScaleX="64999" custScaleY="42157" custLinFactNeighborX="-2721" custLinFactNeighborY="41826"/>
      <dgm:spPr/>
      <dgm:t>
        <a:bodyPr/>
        <a:lstStyle/>
        <a:p>
          <a:endParaRPr kumimoji="1" lang="ja-JP" altLang="en-US"/>
        </a:p>
      </dgm:t>
    </dgm:pt>
    <dgm:pt modelId="{517EB339-CF4D-4733-8FF6-F5038796814A}" type="pres">
      <dgm:prSet presAssocID="{FF24767D-3132-4BBF-B77C-DBBFFDF1B888}" presName="space" presStyleCnt="0"/>
      <dgm:spPr/>
    </dgm:pt>
    <dgm:pt modelId="{DE4C0003-0AC0-4F88-BEA9-76E680FB43A3}" type="pres">
      <dgm:prSet presAssocID="{FF24767D-3132-4BBF-B77C-DBBFFDF1B888}" presName="rect1" presStyleLbl="alignAcc1" presStyleIdx="0" presStyleCnt="3"/>
      <dgm:spPr/>
      <dgm:t>
        <a:bodyPr/>
        <a:lstStyle/>
        <a:p>
          <a:endParaRPr kumimoji="1" lang="ja-JP" altLang="en-US"/>
        </a:p>
      </dgm:t>
    </dgm:pt>
    <dgm:pt modelId="{384568E2-72B0-4492-BA61-B5F8283ED4B0}" type="pres">
      <dgm:prSet presAssocID="{E829164B-4B25-4558-8D64-5C182AC893AD}" presName="vertSpace2" presStyleLbl="node1" presStyleIdx="0" presStyleCnt="3"/>
      <dgm:spPr/>
    </dgm:pt>
    <dgm:pt modelId="{77FA94ED-6111-4687-9359-B6BE13D8CE3F}" type="pres">
      <dgm:prSet presAssocID="{E829164B-4B25-4558-8D64-5C182AC893AD}" presName="circle2" presStyleLbl="node1" presStyleIdx="1" presStyleCnt="3"/>
      <dgm:spPr/>
    </dgm:pt>
    <dgm:pt modelId="{F9A475B2-42B9-4C1C-BE1B-9FE0EA19D664}" type="pres">
      <dgm:prSet presAssocID="{E829164B-4B25-4558-8D64-5C182AC893AD}" presName="rect2" presStyleLbl="alignAcc1" presStyleIdx="1" presStyleCnt="3"/>
      <dgm:spPr/>
      <dgm:t>
        <a:bodyPr/>
        <a:lstStyle/>
        <a:p>
          <a:endParaRPr kumimoji="1" lang="ja-JP" altLang="en-US"/>
        </a:p>
      </dgm:t>
    </dgm:pt>
    <dgm:pt modelId="{3770ED56-D2D2-419B-8401-29B0B4AF1618}" type="pres">
      <dgm:prSet presAssocID="{F6CF1DAA-7E8B-4661-94DB-041B6D335C73}" presName="vertSpace3" presStyleLbl="node1" presStyleIdx="1" presStyleCnt="3"/>
      <dgm:spPr/>
    </dgm:pt>
    <dgm:pt modelId="{EC7EFA32-19FC-4B7C-8FE6-5D850179DB83}" type="pres">
      <dgm:prSet presAssocID="{F6CF1DAA-7E8B-4661-94DB-041B6D335C73}" presName="circle3" presStyleLbl="node1" presStyleIdx="2" presStyleCnt="3"/>
      <dgm:spPr/>
    </dgm:pt>
    <dgm:pt modelId="{D552A622-3A81-49B7-94C1-E3E97375C033}" type="pres">
      <dgm:prSet presAssocID="{F6CF1DAA-7E8B-4661-94DB-041B6D335C73}" presName="rect3" presStyleLbl="alignAcc1" presStyleIdx="2" presStyleCnt="3"/>
      <dgm:spPr/>
      <dgm:t>
        <a:bodyPr/>
        <a:lstStyle/>
        <a:p>
          <a:endParaRPr kumimoji="1" lang="ja-JP" altLang="en-US"/>
        </a:p>
      </dgm:t>
    </dgm:pt>
    <dgm:pt modelId="{8AB678F3-5A49-4037-9577-6AF199666640}" type="pres">
      <dgm:prSet presAssocID="{FF24767D-3132-4BBF-B77C-DBBFFDF1B888}" presName="rect1ParTx" presStyleLbl="alignAcc1" presStyleIdx="2" presStyleCnt="3">
        <dgm:presLayoutVars>
          <dgm:chMax val="1"/>
          <dgm:bulletEnabled val="1"/>
        </dgm:presLayoutVars>
      </dgm:prSet>
      <dgm:spPr/>
      <dgm:t>
        <a:bodyPr/>
        <a:lstStyle/>
        <a:p>
          <a:endParaRPr kumimoji="1" lang="ja-JP" altLang="en-US"/>
        </a:p>
      </dgm:t>
    </dgm:pt>
    <dgm:pt modelId="{A21A4FA9-F21F-4DA7-9276-581E9C4B4983}" type="pres">
      <dgm:prSet presAssocID="{FF24767D-3132-4BBF-B77C-DBBFFDF1B888}" presName="rect1ChTx" presStyleLbl="alignAcc1" presStyleIdx="2" presStyleCnt="3">
        <dgm:presLayoutVars>
          <dgm:bulletEnabled val="1"/>
        </dgm:presLayoutVars>
      </dgm:prSet>
      <dgm:spPr/>
      <dgm:t>
        <a:bodyPr/>
        <a:lstStyle/>
        <a:p>
          <a:endParaRPr kumimoji="1" lang="ja-JP" altLang="en-US"/>
        </a:p>
      </dgm:t>
    </dgm:pt>
    <dgm:pt modelId="{1860C2F8-5D97-4CEA-994B-0E6C7E77D422}" type="pres">
      <dgm:prSet presAssocID="{E829164B-4B25-4558-8D64-5C182AC893AD}" presName="rect2ParTx" presStyleLbl="alignAcc1" presStyleIdx="2" presStyleCnt="3">
        <dgm:presLayoutVars>
          <dgm:chMax val="1"/>
          <dgm:bulletEnabled val="1"/>
        </dgm:presLayoutVars>
      </dgm:prSet>
      <dgm:spPr/>
      <dgm:t>
        <a:bodyPr/>
        <a:lstStyle/>
        <a:p>
          <a:endParaRPr kumimoji="1" lang="ja-JP" altLang="en-US"/>
        </a:p>
      </dgm:t>
    </dgm:pt>
    <dgm:pt modelId="{2002F1AA-596D-4740-8CF9-145FCB43623C}" type="pres">
      <dgm:prSet presAssocID="{E829164B-4B25-4558-8D64-5C182AC893AD}" presName="rect2ChTx" presStyleLbl="alignAcc1" presStyleIdx="2" presStyleCnt="3">
        <dgm:presLayoutVars>
          <dgm:bulletEnabled val="1"/>
        </dgm:presLayoutVars>
      </dgm:prSet>
      <dgm:spPr/>
      <dgm:t>
        <a:bodyPr/>
        <a:lstStyle/>
        <a:p>
          <a:endParaRPr kumimoji="1" lang="ja-JP" altLang="en-US"/>
        </a:p>
      </dgm:t>
    </dgm:pt>
    <dgm:pt modelId="{1C028C22-8E83-49C1-8E68-D002EF925C3C}" type="pres">
      <dgm:prSet presAssocID="{F6CF1DAA-7E8B-4661-94DB-041B6D335C73}" presName="rect3ParTx" presStyleLbl="alignAcc1" presStyleIdx="2" presStyleCnt="3">
        <dgm:presLayoutVars>
          <dgm:chMax val="1"/>
          <dgm:bulletEnabled val="1"/>
        </dgm:presLayoutVars>
      </dgm:prSet>
      <dgm:spPr/>
      <dgm:t>
        <a:bodyPr/>
        <a:lstStyle/>
        <a:p>
          <a:endParaRPr kumimoji="1" lang="ja-JP" altLang="en-US"/>
        </a:p>
      </dgm:t>
    </dgm:pt>
    <dgm:pt modelId="{B1AC2155-2527-46A4-BD9A-C9C4ECF03A4D}" type="pres">
      <dgm:prSet presAssocID="{F6CF1DAA-7E8B-4661-94DB-041B6D335C73}" presName="rect3ChTx" presStyleLbl="alignAcc1" presStyleIdx="2" presStyleCnt="3">
        <dgm:presLayoutVars>
          <dgm:bulletEnabled val="1"/>
        </dgm:presLayoutVars>
      </dgm:prSet>
      <dgm:spPr/>
      <dgm:t>
        <a:bodyPr/>
        <a:lstStyle/>
        <a:p>
          <a:endParaRPr kumimoji="1" lang="ja-JP" altLang="en-US"/>
        </a:p>
      </dgm:t>
    </dgm:pt>
  </dgm:ptLst>
  <dgm:cxnLst>
    <dgm:cxn modelId="{7ED4B0A8-CF2C-4E64-9AC0-29B0D98038D7}" type="presOf" srcId="{8CC24784-576B-4CF0-9C9E-3662F2972340}" destId="{B1AC2155-2527-46A4-BD9A-C9C4ECF03A4D}" srcOrd="0" destOrd="1" presId="urn:microsoft.com/office/officeart/2005/8/layout/target3"/>
    <dgm:cxn modelId="{4F1C47EC-8888-48D2-9E5B-4F7573C0A463}" srcId="{FF24767D-3132-4BBF-B77C-DBBFFDF1B888}" destId="{9801AC29-B410-4F39-B33B-3324BABF5F63}" srcOrd="1" destOrd="0" parTransId="{21F29C8D-F4D9-4710-98A8-C290B4B07A1C}" sibTransId="{197D5076-AFB9-430F-B1DD-DD705B031436}"/>
    <dgm:cxn modelId="{3EA86A55-116C-4B8B-A7B4-60873D0580E7}" type="presOf" srcId="{85DBF9E1-2BF5-4293-9D2D-15DC9D8394FE}" destId="{2002F1AA-596D-4740-8CF9-145FCB43623C}" srcOrd="0" destOrd="1" presId="urn:microsoft.com/office/officeart/2005/8/layout/target3"/>
    <dgm:cxn modelId="{85917D8D-C305-4714-A695-BDD14D6CE90C}" type="presOf" srcId="{E829164B-4B25-4558-8D64-5C182AC893AD}" destId="{F9A475B2-42B9-4C1C-BE1B-9FE0EA19D664}" srcOrd="0" destOrd="0" presId="urn:microsoft.com/office/officeart/2005/8/layout/target3"/>
    <dgm:cxn modelId="{5D0088FB-5A06-4FAF-BA53-216963A8B15F}" type="presOf" srcId="{3E18E5E7-159B-419F-BD44-5BE28718B95F}" destId="{253E29EA-7B6F-4DC0-8404-760F1F0620A8}" srcOrd="0" destOrd="0" presId="urn:microsoft.com/office/officeart/2005/8/layout/target3"/>
    <dgm:cxn modelId="{3978994F-0BD2-4F4D-8A5D-1F7E53C7AF8D}" type="presOf" srcId="{9801AC29-B410-4F39-B33B-3324BABF5F63}" destId="{A21A4FA9-F21F-4DA7-9276-581E9C4B4983}" srcOrd="0" destOrd="1" presId="urn:microsoft.com/office/officeart/2005/8/layout/target3"/>
    <dgm:cxn modelId="{0E17931B-33C7-4CE3-A70D-759361395A06}" srcId="{E829164B-4B25-4558-8D64-5C182AC893AD}" destId="{85DBF9E1-2BF5-4293-9D2D-15DC9D8394FE}" srcOrd="1" destOrd="0" parTransId="{89BE099F-F72B-437A-917E-C9465AD790FA}" sibTransId="{950180EE-CC0E-47C7-9DB0-41A7B65858BF}"/>
    <dgm:cxn modelId="{2E8148E2-D6D7-42CE-986E-4D4ABF2D99C5}" srcId="{F6CF1DAA-7E8B-4661-94DB-041B6D335C73}" destId="{8CC24784-576B-4CF0-9C9E-3662F2972340}" srcOrd="1" destOrd="0" parTransId="{F43B434A-2FA8-4033-91D5-6D15114CF05E}" sibTransId="{A932E6D3-0FE8-4E4B-B351-1A239E8C193E}"/>
    <dgm:cxn modelId="{53493ED5-F1EA-4194-ABAB-EA83265510D5}" type="presOf" srcId="{E829164B-4B25-4558-8D64-5C182AC893AD}" destId="{1860C2F8-5D97-4CEA-994B-0E6C7E77D422}" srcOrd="1" destOrd="0" presId="urn:microsoft.com/office/officeart/2005/8/layout/target3"/>
    <dgm:cxn modelId="{264A2917-89A7-4253-A0B0-A5BE48051BA6}" srcId="{3E18E5E7-159B-419F-BD44-5BE28718B95F}" destId="{FF24767D-3132-4BBF-B77C-DBBFFDF1B888}" srcOrd="0" destOrd="0" parTransId="{06BAF892-204E-490F-AA03-028C361D2883}" sibTransId="{48E9E787-B8D9-40AD-8256-ABF356CF9648}"/>
    <dgm:cxn modelId="{8FDC1CD3-5F20-48D9-A0AB-A3CFF6E30E1B}" type="presOf" srcId="{A9A9EC8C-9F2E-4757-B6EF-75B8D8F7FE3B}" destId="{B1AC2155-2527-46A4-BD9A-C9C4ECF03A4D}" srcOrd="0" destOrd="0" presId="urn:microsoft.com/office/officeart/2005/8/layout/target3"/>
    <dgm:cxn modelId="{5ACD8DA1-1428-42B4-8EB6-89C5AC1AA83D}" srcId="{FF24767D-3132-4BBF-B77C-DBBFFDF1B888}" destId="{C044AC83-6A8B-4D15-A19E-CA8CB51FDE7B}" srcOrd="0" destOrd="0" parTransId="{E7B42C5E-F011-4486-AECC-A988C7ED518E}" sibTransId="{357C01CF-9AD1-4368-A7A6-64731BADABAE}"/>
    <dgm:cxn modelId="{9270F1C0-8547-46F0-993A-22B96FF6B481}" type="presOf" srcId="{FF24767D-3132-4BBF-B77C-DBBFFDF1B888}" destId="{8AB678F3-5A49-4037-9577-6AF199666640}" srcOrd="1" destOrd="0" presId="urn:microsoft.com/office/officeart/2005/8/layout/target3"/>
    <dgm:cxn modelId="{55F12879-ABC2-4074-93DC-EB89940C94C5}" srcId="{3E18E5E7-159B-419F-BD44-5BE28718B95F}" destId="{E829164B-4B25-4558-8D64-5C182AC893AD}" srcOrd="1" destOrd="0" parTransId="{2E724170-2B17-4A81-BA0F-88B434F2CA36}" sibTransId="{E38943D0-8121-4525-8D57-93D792695001}"/>
    <dgm:cxn modelId="{0AF438EB-9542-4577-BEAD-61332C0D4DD0}" type="presOf" srcId="{FF24767D-3132-4BBF-B77C-DBBFFDF1B888}" destId="{DE4C0003-0AC0-4F88-BEA9-76E680FB43A3}" srcOrd="0" destOrd="0" presId="urn:microsoft.com/office/officeart/2005/8/layout/target3"/>
    <dgm:cxn modelId="{1F66402B-BADE-4E2C-8EEB-6CCF723FC889}" srcId="{3E18E5E7-159B-419F-BD44-5BE28718B95F}" destId="{F6CF1DAA-7E8B-4661-94DB-041B6D335C73}" srcOrd="2" destOrd="0" parTransId="{3A2EEC06-E01E-488C-92AF-C10788F86A34}" sibTransId="{F01170E2-B31E-45A8-B3B0-7FA68DA57537}"/>
    <dgm:cxn modelId="{93C7D266-CCFA-41E8-A0DE-DDA2D5344915}" srcId="{E829164B-4B25-4558-8D64-5C182AC893AD}" destId="{157F9811-5499-4C16-B87C-FB0028756A1B}" srcOrd="0" destOrd="0" parTransId="{8DEFE217-7CB0-42F0-8F94-B9CFD5A08520}" sibTransId="{7EFC9B6C-EA2D-4CC1-B891-84DD98230DC0}"/>
    <dgm:cxn modelId="{AE8113AD-155C-40D7-A5CD-ED50976C0D11}" type="presOf" srcId="{157F9811-5499-4C16-B87C-FB0028756A1B}" destId="{2002F1AA-596D-4740-8CF9-145FCB43623C}" srcOrd="0" destOrd="0" presId="urn:microsoft.com/office/officeart/2005/8/layout/target3"/>
    <dgm:cxn modelId="{FB416762-96C1-4D17-B330-E6BEDA91C33B}" type="presOf" srcId="{F6CF1DAA-7E8B-4661-94DB-041B6D335C73}" destId="{1C028C22-8E83-49C1-8E68-D002EF925C3C}" srcOrd="1" destOrd="0" presId="urn:microsoft.com/office/officeart/2005/8/layout/target3"/>
    <dgm:cxn modelId="{B508F5B5-0F31-4639-9ED4-0530C76069DD}" srcId="{F6CF1DAA-7E8B-4661-94DB-041B6D335C73}" destId="{A9A9EC8C-9F2E-4757-B6EF-75B8D8F7FE3B}" srcOrd="0" destOrd="0" parTransId="{5BB3D1DE-F75A-4942-B0C5-87282DCD9039}" sibTransId="{D53B85F2-172E-4F49-8058-177A5DD654B9}"/>
    <dgm:cxn modelId="{FD6944E7-A4B3-4697-8C42-8B22E6EBDABA}" type="presOf" srcId="{F6CF1DAA-7E8B-4661-94DB-041B6D335C73}" destId="{D552A622-3A81-49B7-94C1-E3E97375C033}" srcOrd="0" destOrd="0" presId="urn:microsoft.com/office/officeart/2005/8/layout/target3"/>
    <dgm:cxn modelId="{FFAEFC53-8B88-4CAB-A352-2B3B7F230D83}" type="presOf" srcId="{C044AC83-6A8B-4D15-A19E-CA8CB51FDE7B}" destId="{A21A4FA9-F21F-4DA7-9276-581E9C4B4983}" srcOrd="0" destOrd="0" presId="urn:microsoft.com/office/officeart/2005/8/layout/target3"/>
    <dgm:cxn modelId="{C783CC4F-E667-465F-8A4C-ED4673340008}" type="presParOf" srcId="{253E29EA-7B6F-4DC0-8404-760F1F0620A8}" destId="{BE9C1094-4FDE-4121-9B3F-CFAEB5769A38}" srcOrd="0" destOrd="0" presId="urn:microsoft.com/office/officeart/2005/8/layout/target3"/>
    <dgm:cxn modelId="{8BA12029-88EA-4E4A-A6BD-77A06E8A3246}" type="presParOf" srcId="{253E29EA-7B6F-4DC0-8404-760F1F0620A8}" destId="{517EB339-CF4D-4733-8FF6-F5038796814A}" srcOrd="1" destOrd="0" presId="urn:microsoft.com/office/officeart/2005/8/layout/target3"/>
    <dgm:cxn modelId="{F9F3A5B5-B597-489A-8928-920CA041C55E}" type="presParOf" srcId="{253E29EA-7B6F-4DC0-8404-760F1F0620A8}" destId="{DE4C0003-0AC0-4F88-BEA9-76E680FB43A3}" srcOrd="2" destOrd="0" presId="urn:microsoft.com/office/officeart/2005/8/layout/target3"/>
    <dgm:cxn modelId="{D16CC607-3602-4C5C-A80C-42D2D01A872B}" type="presParOf" srcId="{253E29EA-7B6F-4DC0-8404-760F1F0620A8}" destId="{384568E2-72B0-4492-BA61-B5F8283ED4B0}" srcOrd="3" destOrd="0" presId="urn:microsoft.com/office/officeart/2005/8/layout/target3"/>
    <dgm:cxn modelId="{10BC2178-286A-4732-881D-111EA06495FC}" type="presParOf" srcId="{253E29EA-7B6F-4DC0-8404-760F1F0620A8}" destId="{77FA94ED-6111-4687-9359-B6BE13D8CE3F}" srcOrd="4" destOrd="0" presId="urn:microsoft.com/office/officeart/2005/8/layout/target3"/>
    <dgm:cxn modelId="{E154AB15-E0C5-4064-8992-C63A69981CC9}" type="presParOf" srcId="{253E29EA-7B6F-4DC0-8404-760F1F0620A8}" destId="{F9A475B2-42B9-4C1C-BE1B-9FE0EA19D664}" srcOrd="5" destOrd="0" presId="urn:microsoft.com/office/officeart/2005/8/layout/target3"/>
    <dgm:cxn modelId="{5EA87945-BABF-4B3F-9905-732BD9D4C34B}" type="presParOf" srcId="{253E29EA-7B6F-4DC0-8404-760F1F0620A8}" destId="{3770ED56-D2D2-419B-8401-29B0B4AF1618}" srcOrd="6" destOrd="0" presId="urn:microsoft.com/office/officeart/2005/8/layout/target3"/>
    <dgm:cxn modelId="{9D860513-84C6-4647-929E-6BDF8BDB22CE}" type="presParOf" srcId="{253E29EA-7B6F-4DC0-8404-760F1F0620A8}" destId="{EC7EFA32-19FC-4B7C-8FE6-5D850179DB83}" srcOrd="7" destOrd="0" presId="urn:microsoft.com/office/officeart/2005/8/layout/target3"/>
    <dgm:cxn modelId="{D1F85D2B-4822-4DCD-80A1-0F547A44FFF7}" type="presParOf" srcId="{253E29EA-7B6F-4DC0-8404-760F1F0620A8}" destId="{D552A622-3A81-49B7-94C1-E3E97375C033}" srcOrd="8" destOrd="0" presId="urn:microsoft.com/office/officeart/2005/8/layout/target3"/>
    <dgm:cxn modelId="{3182E01B-B510-4541-B7D6-581DFAE99300}" type="presParOf" srcId="{253E29EA-7B6F-4DC0-8404-760F1F0620A8}" destId="{8AB678F3-5A49-4037-9577-6AF199666640}" srcOrd="9" destOrd="0" presId="urn:microsoft.com/office/officeart/2005/8/layout/target3"/>
    <dgm:cxn modelId="{DB88959D-BBDE-45E0-A9B0-9B0E653E75DD}" type="presParOf" srcId="{253E29EA-7B6F-4DC0-8404-760F1F0620A8}" destId="{A21A4FA9-F21F-4DA7-9276-581E9C4B4983}" srcOrd="10" destOrd="0" presId="urn:microsoft.com/office/officeart/2005/8/layout/target3"/>
    <dgm:cxn modelId="{AD0A436B-510C-452A-B4DE-E79EB46D402C}" type="presParOf" srcId="{253E29EA-7B6F-4DC0-8404-760F1F0620A8}" destId="{1860C2F8-5D97-4CEA-994B-0E6C7E77D422}" srcOrd="11" destOrd="0" presId="urn:microsoft.com/office/officeart/2005/8/layout/target3"/>
    <dgm:cxn modelId="{B6BE0343-EE51-41FB-8A09-B40FDAC7EB14}" type="presParOf" srcId="{253E29EA-7B6F-4DC0-8404-760F1F0620A8}" destId="{2002F1AA-596D-4740-8CF9-145FCB43623C}" srcOrd="12" destOrd="0" presId="urn:microsoft.com/office/officeart/2005/8/layout/target3"/>
    <dgm:cxn modelId="{2D0268A3-384F-4AFF-9B9D-FF2884653925}" type="presParOf" srcId="{253E29EA-7B6F-4DC0-8404-760F1F0620A8}" destId="{1C028C22-8E83-49C1-8E68-D002EF925C3C}" srcOrd="13" destOrd="0" presId="urn:microsoft.com/office/officeart/2005/8/layout/target3"/>
    <dgm:cxn modelId="{7C48E835-4664-4C51-99F5-7E60F5A65B98}" type="presParOf" srcId="{253E29EA-7B6F-4DC0-8404-760F1F0620A8}" destId="{B1AC2155-2527-46A4-BD9A-C9C4ECF03A4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08B87-3F77-479E-A773-3CAEF455C8C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7382C66C-F423-42A7-A922-F88E4203D876}">
      <dgm:prSet phldrT="[テキスト]"/>
      <dgm:spPr/>
      <dgm:t>
        <a:bodyPr/>
        <a:lstStyle/>
        <a:p>
          <a:r>
            <a:rPr kumimoji="1" lang="ja-JP" altLang="en-US" b="1" dirty="0" smtClean="0">
              <a:solidFill>
                <a:srgbClr val="FF0000"/>
              </a:solidFill>
            </a:rPr>
            <a:t>国際機関</a:t>
          </a:r>
          <a:endParaRPr kumimoji="1" lang="ja-JP" altLang="en-US" b="1" dirty="0">
            <a:solidFill>
              <a:srgbClr val="FF0000"/>
            </a:solidFill>
          </a:endParaRPr>
        </a:p>
      </dgm:t>
    </dgm:pt>
    <dgm:pt modelId="{6A9CADA4-550F-4340-AF73-8AB3DA5F8893}" type="parTrans" cxnId="{3B33727A-F1E6-4106-A4B7-4C41432D9CC5}">
      <dgm:prSet/>
      <dgm:spPr/>
      <dgm:t>
        <a:bodyPr/>
        <a:lstStyle/>
        <a:p>
          <a:endParaRPr kumimoji="1" lang="ja-JP" altLang="en-US"/>
        </a:p>
      </dgm:t>
    </dgm:pt>
    <dgm:pt modelId="{7511B918-A7F4-4760-B60E-F87CC7DED09B}" type="sibTrans" cxnId="{3B33727A-F1E6-4106-A4B7-4C41432D9CC5}">
      <dgm:prSet/>
      <dgm:spPr/>
      <dgm:t>
        <a:bodyPr/>
        <a:lstStyle/>
        <a:p>
          <a:endParaRPr kumimoji="1" lang="ja-JP" altLang="en-US"/>
        </a:p>
      </dgm:t>
    </dgm:pt>
    <dgm:pt modelId="{37B94D61-0F85-4351-A3DE-02BD49EFFFDD}">
      <dgm:prSet phldrT="[テキスト]"/>
      <dgm:spPr/>
      <dgm: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国連に関係する機関</a:t>
          </a:r>
          <a:endParaRPr kumimoji="1" lang="ja-JP" altLang="en-US" dirty="0"/>
        </a:p>
      </dgm:t>
    </dgm:pt>
    <dgm:pt modelId="{4916B753-0995-4D82-A7DC-44241C77DAFF}" type="parTrans" cxnId="{233855AE-5D07-46FC-A34D-5862B11F17E2}">
      <dgm:prSet/>
      <dgm:spPr/>
      <dgm:t>
        <a:bodyPr/>
        <a:lstStyle/>
        <a:p>
          <a:endParaRPr kumimoji="1" lang="ja-JP" altLang="en-US"/>
        </a:p>
      </dgm:t>
    </dgm:pt>
    <dgm:pt modelId="{63E5590E-63CB-4A84-9150-B53658036963}" type="sibTrans" cxnId="{233855AE-5D07-46FC-A34D-5862B11F17E2}">
      <dgm:prSet/>
      <dgm:spPr/>
      <dgm:t>
        <a:bodyPr/>
        <a:lstStyle/>
        <a:p>
          <a:endParaRPr kumimoji="1" lang="ja-JP" altLang="en-US"/>
        </a:p>
      </dgm:t>
    </dgm:pt>
    <dgm:pt modelId="{C4F311BB-E7E2-4817-A413-7C468352BB4B}">
      <dgm:prSet phldrT="[テキスト]"/>
      <dgm:spPr/>
      <dgm:t>
        <a:bodyPr/>
        <a:lstStyle/>
        <a:p>
          <a:r>
            <a:rPr kumimoji="1" lang="en-US" altLang="ja-JP" dirty="0" smtClean="0"/>
            <a:t>UNICEF</a:t>
          </a:r>
          <a:r>
            <a:rPr kumimoji="1" lang="ja-JP" altLang="en-US" dirty="0" err="1" smtClean="0"/>
            <a:t>、</a:t>
          </a:r>
          <a:r>
            <a:rPr kumimoji="1" lang="en-US" altLang="ja-JP" dirty="0" smtClean="0"/>
            <a:t>UNESCO</a:t>
          </a:r>
          <a:r>
            <a:rPr kumimoji="1" lang="ja-JP" altLang="en-US" dirty="0" err="1" smtClean="0"/>
            <a:t>、</a:t>
          </a:r>
          <a:r>
            <a:rPr kumimoji="1" lang="en-US" altLang="ja-JP" dirty="0" smtClean="0"/>
            <a:t>WHO,UNHCR</a:t>
          </a:r>
          <a:r>
            <a:rPr kumimoji="1" lang="ja-JP" altLang="en-US" dirty="0" smtClean="0"/>
            <a:t>など</a:t>
          </a:r>
          <a:endParaRPr kumimoji="1" lang="ja-JP" altLang="en-US" dirty="0"/>
        </a:p>
      </dgm:t>
    </dgm:pt>
    <dgm:pt modelId="{03FB3786-6BE9-481C-8B35-A9318EACB79E}" type="parTrans" cxnId="{80CC9856-B3FD-4DD1-ACE1-22E1EEE2E3DF}">
      <dgm:prSet/>
      <dgm:spPr/>
      <dgm:t>
        <a:bodyPr/>
        <a:lstStyle/>
        <a:p>
          <a:endParaRPr kumimoji="1" lang="ja-JP" altLang="en-US"/>
        </a:p>
      </dgm:t>
    </dgm:pt>
    <dgm:pt modelId="{E7404DF9-3637-4E8A-A5C7-201E4313EB81}" type="sibTrans" cxnId="{80CC9856-B3FD-4DD1-ACE1-22E1EEE2E3DF}">
      <dgm:prSet/>
      <dgm:spPr/>
      <dgm:t>
        <a:bodyPr/>
        <a:lstStyle/>
        <a:p>
          <a:endParaRPr kumimoji="1" lang="ja-JP" altLang="en-US"/>
        </a:p>
      </dgm:t>
    </dgm:pt>
    <dgm:pt modelId="{FF559A62-DDAC-447E-9CA9-32DB09F4444E}">
      <dgm:prSet phldrT="[テキスト]"/>
      <dgm:spPr/>
      <dgm:t>
        <a:bodyPr/>
        <a:lstStyle/>
        <a:p>
          <a:r>
            <a:rPr kumimoji="1" lang="ja-JP" altLang="en-US" b="1" dirty="0" smtClean="0">
              <a:solidFill>
                <a:srgbClr val="FF0000"/>
              </a:solidFill>
              <a:latin typeface="ＭＳ ゴシック" panose="020B0609070205080204" pitchFamily="49" charset="-128"/>
              <a:ea typeface="ＭＳ ゴシック" panose="020B0609070205080204" pitchFamily="49" charset="-128"/>
            </a:rPr>
            <a:t>政府・政府関係機関</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dgm:t>
    </dgm:pt>
    <dgm:pt modelId="{54201303-F529-4D43-92A7-9D847F42DE39}" type="parTrans" cxnId="{455C9ACE-1999-4DFC-BD87-C4A83549A489}">
      <dgm:prSet/>
      <dgm:spPr/>
      <dgm:t>
        <a:bodyPr/>
        <a:lstStyle/>
        <a:p>
          <a:endParaRPr kumimoji="1" lang="ja-JP" altLang="en-US"/>
        </a:p>
      </dgm:t>
    </dgm:pt>
    <dgm:pt modelId="{C483ACAE-FF4B-4FAD-B354-1CEE62F9418F}" type="sibTrans" cxnId="{455C9ACE-1999-4DFC-BD87-C4A83549A489}">
      <dgm:prSet/>
      <dgm:spPr/>
      <dgm:t>
        <a:bodyPr/>
        <a:lstStyle/>
        <a:p>
          <a:endParaRPr kumimoji="1" lang="ja-JP" altLang="en-US"/>
        </a:p>
      </dgm:t>
    </dgm:pt>
    <dgm:pt modelId="{7620A061-65C3-4EED-93D3-1C470FAABBCF}">
      <dgm:prSet phldrT="[テキスト]"/>
      <dgm:spPr/>
      <dgm:t>
        <a:bodyPr/>
        <a:lstStyle/>
        <a:p>
          <a:r>
            <a:rPr kumimoji="1" lang="ja-JP" altLang="en-US" dirty="0" smtClean="0"/>
            <a:t>外務省が中核</a:t>
          </a:r>
          <a:endParaRPr kumimoji="1" lang="ja-JP" altLang="en-US" dirty="0"/>
        </a:p>
      </dgm:t>
    </dgm:pt>
    <dgm:pt modelId="{A1D2D4EF-47A4-4E8A-82A5-F5ABF62E41D9}" type="parTrans" cxnId="{4A0EF019-D944-4B85-B9CE-36D2C83FC3E4}">
      <dgm:prSet/>
      <dgm:spPr/>
      <dgm:t>
        <a:bodyPr/>
        <a:lstStyle/>
        <a:p>
          <a:endParaRPr kumimoji="1" lang="ja-JP" altLang="en-US"/>
        </a:p>
      </dgm:t>
    </dgm:pt>
    <dgm:pt modelId="{7A7385F8-096D-4FF2-9468-4D45CA8F51A4}" type="sibTrans" cxnId="{4A0EF019-D944-4B85-B9CE-36D2C83FC3E4}">
      <dgm:prSet/>
      <dgm:spPr/>
      <dgm:t>
        <a:bodyPr/>
        <a:lstStyle/>
        <a:p>
          <a:endParaRPr kumimoji="1" lang="ja-JP" altLang="en-US"/>
        </a:p>
      </dgm:t>
    </dgm:pt>
    <dgm:pt modelId="{6AF90AC0-A77B-4FC8-B6F0-C766A2F34EB6}">
      <dgm:prSet phldrT="[テキスト]"/>
      <dgm:spPr/>
      <dgm:t>
        <a:bodyPr/>
        <a:lstStyle/>
        <a:p>
          <a:r>
            <a:rPr kumimoji="1" lang="en-US" altLang="ja-JP" b="1" dirty="0" smtClean="0">
              <a:solidFill>
                <a:srgbClr val="FF0000"/>
              </a:solidFill>
            </a:rPr>
            <a:t>NGO</a:t>
          </a:r>
          <a:r>
            <a:rPr kumimoji="1" lang="ja-JP" altLang="en-US" b="1" dirty="0" smtClean="0">
              <a:solidFill>
                <a:srgbClr val="FF0000"/>
              </a:solidFill>
            </a:rPr>
            <a:t>（非政府組織）＋民間企業</a:t>
          </a:r>
          <a:endParaRPr kumimoji="1" lang="en-US" altLang="ja-JP" dirty="0" smtClean="0"/>
        </a:p>
      </dgm:t>
    </dgm:pt>
    <dgm:pt modelId="{D126FA18-5643-4AF4-9ACA-B47F4A70015F}" type="parTrans" cxnId="{ECA7BDFC-DAF2-4D39-80E3-D81FD318BA98}">
      <dgm:prSet/>
      <dgm:spPr/>
      <dgm:t>
        <a:bodyPr/>
        <a:lstStyle/>
        <a:p>
          <a:endParaRPr kumimoji="1" lang="ja-JP" altLang="en-US"/>
        </a:p>
      </dgm:t>
    </dgm:pt>
    <dgm:pt modelId="{6AAB9DBA-CE40-4438-AEA7-77EC1655720E}" type="sibTrans" cxnId="{ECA7BDFC-DAF2-4D39-80E3-D81FD318BA98}">
      <dgm:prSet/>
      <dgm:spPr/>
      <dgm:t>
        <a:bodyPr/>
        <a:lstStyle/>
        <a:p>
          <a:endParaRPr kumimoji="1" lang="ja-JP" altLang="en-US"/>
        </a:p>
      </dgm:t>
    </dgm:pt>
    <dgm:pt modelId="{EED9734D-6E1E-4B3D-92B1-5BE64129C722}">
      <dgm:prSet phldrT="[テキスト]"/>
      <dgm:spPr/>
      <dgm:t>
        <a:bodyPr/>
        <a:lstStyle/>
        <a:p>
          <a:r>
            <a:rPr kumimoji="1" lang="ja-JP" altLang="en-US" dirty="0" smtClean="0"/>
            <a:t>味の素（株）、王子ネピア（株）</a:t>
          </a:r>
          <a:endParaRPr kumimoji="1" lang="ja-JP" altLang="en-US" dirty="0"/>
        </a:p>
      </dgm:t>
    </dgm:pt>
    <dgm:pt modelId="{E5751F38-294B-4897-B5A3-BE4278740D5F}" type="parTrans" cxnId="{90C4C0AB-46CC-4C13-86EB-2524E4ACC0B1}">
      <dgm:prSet/>
      <dgm:spPr/>
      <dgm:t>
        <a:bodyPr/>
        <a:lstStyle/>
        <a:p>
          <a:endParaRPr kumimoji="1" lang="ja-JP" altLang="en-US"/>
        </a:p>
      </dgm:t>
    </dgm:pt>
    <dgm:pt modelId="{ECBE0C5D-6AA0-43B6-B530-2ACC730265E8}" type="sibTrans" cxnId="{90C4C0AB-46CC-4C13-86EB-2524E4ACC0B1}">
      <dgm:prSet/>
      <dgm:spPr/>
      <dgm:t>
        <a:bodyPr/>
        <a:lstStyle/>
        <a:p>
          <a:endParaRPr kumimoji="1" lang="ja-JP" altLang="en-US"/>
        </a:p>
      </dgm:t>
    </dgm:pt>
    <dgm:pt modelId="{34294FF2-0CA4-41A8-8D01-128EF63C03F4}">
      <dgm:prSet phldrT="[テキスト]"/>
      <dgm:spPr/>
      <dgm:t>
        <a:bodyPr/>
        <a:lstStyle/>
        <a:p>
          <a:r>
            <a:rPr kumimoji="1" lang="en-US" altLang="ja-JP" dirty="0" smtClean="0"/>
            <a:t>JICA</a:t>
          </a:r>
          <a:r>
            <a:rPr kumimoji="1" lang="ja-JP" altLang="en-US" dirty="0" smtClean="0"/>
            <a:t>が実施</a:t>
          </a:r>
          <a:endParaRPr kumimoji="1" lang="ja-JP" altLang="en-US" dirty="0"/>
        </a:p>
      </dgm:t>
    </dgm:pt>
    <dgm:pt modelId="{763BDCC2-324A-4708-B5CD-C2324A9694E3}" type="parTrans" cxnId="{0B8E89A5-FFF1-4528-A5CC-9C1AD9EE5ED2}">
      <dgm:prSet/>
      <dgm:spPr/>
      <dgm:t>
        <a:bodyPr/>
        <a:lstStyle/>
        <a:p>
          <a:endParaRPr kumimoji="1" lang="ja-JP" altLang="en-US"/>
        </a:p>
      </dgm:t>
    </dgm:pt>
    <dgm:pt modelId="{98B0B2BF-CD48-482C-A0DC-BAD0BE14B103}" type="sibTrans" cxnId="{0B8E89A5-FFF1-4528-A5CC-9C1AD9EE5ED2}">
      <dgm:prSet/>
      <dgm:spPr/>
      <dgm:t>
        <a:bodyPr/>
        <a:lstStyle/>
        <a:p>
          <a:endParaRPr kumimoji="1" lang="ja-JP" altLang="en-US"/>
        </a:p>
      </dgm:t>
    </dgm:pt>
    <dgm:pt modelId="{8BF9BCB4-AC96-472C-A4DB-11932561485A}">
      <dgm:prSet phldrT="[テキスト]"/>
      <dgm:spPr/>
      <dgm:t>
        <a:bodyPr/>
        <a:lstStyle/>
        <a:p>
          <a:r>
            <a:rPr kumimoji="1" lang="ja-JP" altLang="en-US" dirty="0" smtClean="0"/>
            <a:t>日立建機（株）など</a:t>
          </a:r>
          <a:endParaRPr kumimoji="1" lang="ja-JP" altLang="en-US" dirty="0"/>
        </a:p>
      </dgm:t>
    </dgm:pt>
    <dgm:pt modelId="{052281B0-9182-41C3-A18D-488B7267D1BF}" type="parTrans" cxnId="{10CF140F-F096-4A78-BF85-65A43E90FADC}">
      <dgm:prSet/>
      <dgm:spPr/>
      <dgm:t>
        <a:bodyPr/>
        <a:lstStyle/>
        <a:p>
          <a:endParaRPr kumimoji="1" lang="ja-JP" altLang="en-US"/>
        </a:p>
      </dgm:t>
    </dgm:pt>
    <dgm:pt modelId="{93A10EBA-FAE4-4CB7-9CD0-6D287D9D6252}" type="sibTrans" cxnId="{10CF140F-F096-4A78-BF85-65A43E90FADC}">
      <dgm:prSet/>
      <dgm:spPr/>
      <dgm:t>
        <a:bodyPr/>
        <a:lstStyle/>
        <a:p>
          <a:endParaRPr kumimoji="1" lang="ja-JP" altLang="en-US"/>
        </a:p>
      </dgm:t>
    </dgm:pt>
    <dgm:pt modelId="{A3AA8F7D-79FA-4D2C-887B-EAA4A2BE41D9}" type="pres">
      <dgm:prSet presAssocID="{0AB08B87-3F77-479E-A773-3CAEF455C8CB}" presName="linearFlow" presStyleCnt="0">
        <dgm:presLayoutVars>
          <dgm:dir/>
          <dgm:animLvl val="lvl"/>
          <dgm:resizeHandles val="exact"/>
        </dgm:presLayoutVars>
      </dgm:prSet>
      <dgm:spPr/>
      <dgm:t>
        <a:bodyPr/>
        <a:lstStyle/>
        <a:p>
          <a:endParaRPr kumimoji="1" lang="ja-JP" altLang="en-US"/>
        </a:p>
      </dgm:t>
    </dgm:pt>
    <dgm:pt modelId="{C006B420-D424-48B8-812E-FB76BB6B604D}" type="pres">
      <dgm:prSet presAssocID="{7382C66C-F423-42A7-A922-F88E4203D876}" presName="composite" presStyleCnt="0"/>
      <dgm:spPr/>
    </dgm:pt>
    <dgm:pt modelId="{865841ED-832D-45E3-8A10-898FE82965CA}" type="pres">
      <dgm:prSet presAssocID="{7382C66C-F423-42A7-A922-F88E4203D876}" presName="parentText" presStyleLbl="alignNode1" presStyleIdx="0" presStyleCnt="3" custLinFactNeighborY="-3868">
        <dgm:presLayoutVars>
          <dgm:chMax val="1"/>
          <dgm:bulletEnabled val="1"/>
        </dgm:presLayoutVars>
      </dgm:prSet>
      <dgm:spPr/>
      <dgm:t>
        <a:bodyPr/>
        <a:lstStyle/>
        <a:p>
          <a:endParaRPr kumimoji="1" lang="ja-JP" altLang="en-US"/>
        </a:p>
      </dgm:t>
    </dgm:pt>
    <dgm:pt modelId="{30BB024A-E734-48AA-A99C-F8B4AC40D561}" type="pres">
      <dgm:prSet presAssocID="{7382C66C-F423-42A7-A922-F88E4203D876}" presName="descendantText" presStyleLbl="alignAcc1" presStyleIdx="0" presStyleCnt="3" custLinFactNeighborX="552" custLinFactNeighborY="1487">
        <dgm:presLayoutVars>
          <dgm:bulletEnabled val="1"/>
        </dgm:presLayoutVars>
      </dgm:prSet>
      <dgm:spPr/>
      <dgm:t>
        <a:bodyPr/>
        <a:lstStyle/>
        <a:p>
          <a:endParaRPr kumimoji="1" lang="ja-JP" altLang="en-US"/>
        </a:p>
      </dgm:t>
    </dgm:pt>
    <dgm:pt modelId="{F2F4D3B7-6406-4474-A2FE-1E99D9029166}" type="pres">
      <dgm:prSet presAssocID="{7511B918-A7F4-4760-B60E-F87CC7DED09B}" presName="sp" presStyleCnt="0"/>
      <dgm:spPr/>
    </dgm:pt>
    <dgm:pt modelId="{016D3E79-70BE-4481-A671-D96A16843DCE}" type="pres">
      <dgm:prSet presAssocID="{FF559A62-DDAC-447E-9CA9-32DB09F4444E}" presName="composite" presStyleCnt="0"/>
      <dgm:spPr/>
    </dgm:pt>
    <dgm:pt modelId="{723CAABB-C263-440F-BED7-A9A1BB1FC389}" type="pres">
      <dgm:prSet presAssocID="{FF559A62-DDAC-447E-9CA9-32DB09F4444E}" presName="parentText" presStyleLbl="alignNode1" presStyleIdx="1" presStyleCnt="3">
        <dgm:presLayoutVars>
          <dgm:chMax val="1"/>
          <dgm:bulletEnabled val="1"/>
        </dgm:presLayoutVars>
      </dgm:prSet>
      <dgm:spPr/>
      <dgm:t>
        <a:bodyPr/>
        <a:lstStyle/>
        <a:p>
          <a:endParaRPr kumimoji="1" lang="ja-JP" altLang="en-US"/>
        </a:p>
      </dgm:t>
    </dgm:pt>
    <dgm:pt modelId="{A1D34A03-B54C-40DA-8FED-AF796D180C38}" type="pres">
      <dgm:prSet presAssocID="{FF559A62-DDAC-447E-9CA9-32DB09F4444E}" presName="descendantText" presStyleLbl="alignAcc1" presStyleIdx="1" presStyleCnt="3">
        <dgm:presLayoutVars>
          <dgm:bulletEnabled val="1"/>
        </dgm:presLayoutVars>
      </dgm:prSet>
      <dgm:spPr/>
      <dgm:t>
        <a:bodyPr/>
        <a:lstStyle/>
        <a:p>
          <a:endParaRPr kumimoji="1" lang="ja-JP" altLang="en-US"/>
        </a:p>
      </dgm:t>
    </dgm:pt>
    <dgm:pt modelId="{5B4F9155-4088-4C3C-8AC9-09661015FC91}" type="pres">
      <dgm:prSet presAssocID="{C483ACAE-FF4B-4FAD-B354-1CEE62F9418F}" presName="sp" presStyleCnt="0"/>
      <dgm:spPr/>
    </dgm:pt>
    <dgm:pt modelId="{CE889B7E-7BA1-46F2-BEB6-03B16BBD0DDB}" type="pres">
      <dgm:prSet presAssocID="{6AF90AC0-A77B-4FC8-B6F0-C766A2F34EB6}" presName="composite" presStyleCnt="0"/>
      <dgm:spPr/>
    </dgm:pt>
    <dgm:pt modelId="{6BE063E0-F29B-4241-AADE-1800D61B2285}" type="pres">
      <dgm:prSet presAssocID="{6AF90AC0-A77B-4FC8-B6F0-C766A2F34EB6}" presName="parentText" presStyleLbl="alignNode1" presStyleIdx="2" presStyleCnt="3" custLinFactNeighborX="-7733">
        <dgm:presLayoutVars>
          <dgm:chMax val="1"/>
          <dgm:bulletEnabled val="1"/>
        </dgm:presLayoutVars>
      </dgm:prSet>
      <dgm:spPr/>
      <dgm:t>
        <a:bodyPr/>
        <a:lstStyle/>
        <a:p>
          <a:endParaRPr kumimoji="1" lang="ja-JP" altLang="en-US"/>
        </a:p>
      </dgm:t>
    </dgm:pt>
    <dgm:pt modelId="{D9CF89A6-F0ED-4B8B-8A29-59CBDFBE6A1C}" type="pres">
      <dgm:prSet presAssocID="{6AF90AC0-A77B-4FC8-B6F0-C766A2F34EB6}" presName="descendantText" presStyleLbl="alignAcc1" presStyleIdx="2" presStyleCnt="3">
        <dgm:presLayoutVars>
          <dgm:bulletEnabled val="1"/>
        </dgm:presLayoutVars>
      </dgm:prSet>
      <dgm:spPr/>
      <dgm:t>
        <a:bodyPr/>
        <a:lstStyle/>
        <a:p>
          <a:endParaRPr kumimoji="1" lang="ja-JP" altLang="en-US"/>
        </a:p>
      </dgm:t>
    </dgm:pt>
  </dgm:ptLst>
  <dgm:cxnLst>
    <dgm:cxn modelId="{80CC9856-B3FD-4DD1-ACE1-22E1EEE2E3DF}" srcId="{7382C66C-F423-42A7-A922-F88E4203D876}" destId="{C4F311BB-E7E2-4817-A413-7C468352BB4B}" srcOrd="1" destOrd="0" parTransId="{03FB3786-6BE9-481C-8B35-A9318EACB79E}" sibTransId="{E7404DF9-3637-4E8A-A5C7-201E4313EB81}"/>
    <dgm:cxn modelId="{FB8F2A17-3D00-4E8A-8F1E-3CEAD3ABD3E5}" type="presOf" srcId="{FF559A62-DDAC-447E-9CA9-32DB09F4444E}" destId="{723CAABB-C263-440F-BED7-A9A1BB1FC389}" srcOrd="0" destOrd="0" presId="urn:microsoft.com/office/officeart/2005/8/layout/chevron2"/>
    <dgm:cxn modelId="{3B33727A-F1E6-4106-A4B7-4C41432D9CC5}" srcId="{0AB08B87-3F77-479E-A773-3CAEF455C8CB}" destId="{7382C66C-F423-42A7-A922-F88E4203D876}" srcOrd="0" destOrd="0" parTransId="{6A9CADA4-550F-4340-AF73-8AB3DA5F8893}" sibTransId="{7511B918-A7F4-4760-B60E-F87CC7DED09B}"/>
    <dgm:cxn modelId="{455C9ACE-1999-4DFC-BD87-C4A83549A489}" srcId="{0AB08B87-3F77-479E-A773-3CAEF455C8CB}" destId="{FF559A62-DDAC-447E-9CA9-32DB09F4444E}" srcOrd="1" destOrd="0" parTransId="{54201303-F529-4D43-92A7-9D847F42DE39}" sibTransId="{C483ACAE-FF4B-4FAD-B354-1CEE62F9418F}"/>
    <dgm:cxn modelId="{90C4C0AB-46CC-4C13-86EB-2524E4ACC0B1}" srcId="{6AF90AC0-A77B-4FC8-B6F0-C766A2F34EB6}" destId="{EED9734D-6E1E-4B3D-92B1-5BE64129C722}" srcOrd="0" destOrd="0" parTransId="{E5751F38-294B-4897-B5A3-BE4278740D5F}" sibTransId="{ECBE0C5D-6AA0-43B6-B530-2ACC730265E8}"/>
    <dgm:cxn modelId="{E10818A2-EF77-449A-BE8D-538ECD731162}" type="presOf" srcId="{7620A061-65C3-4EED-93D3-1C470FAABBCF}" destId="{A1D34A03-B54C-40DA-8FED-AF796D180C38}" srcOrd="0" destOrd="0" presId="urn:microsoft.com/office/officeart/2005/8/layout/chevron2"/>
    <dgm:cxn modelId="{E46C4F70-3B9F-4499-BA09-02E49D797CFD}" type="presOf" srcId="{7382C66C-F423-42A7-A922-F88E4203D876}" destId="{865841ED-832D-45E3-8A10-898FE82965CA}" srcOrd="0" destOrd="0" presId="urn:microsoft.com/office/officeart/2005/8/layout/chevron2"/>
    <dgm:cxn modelId="{FC5E633A-7DFB-4907-A5F6-34AAD2189E82}" type="presOf" srcId="{8BF9BCB4-AC96-472C-A4DB-11932561485A}" destId="{D9CF89A6-F0ED-4B8B-8A29-59CBDFBE6A1C}" srcOrd="0" destOrd="1" presId="urn:microsoft.com/office/officeart/2005/8/layout/chevron2"/>
    <dgm:cxn modelId="{0B8E89A5-FFF1-4528-A5CC-9C1AD9EE5ED2}" srcId="{FF559A62-DDAC-447E-9CA9-32DB09F4444E}" destId="{34294FF2-0CA4-41A8-8D01-128EF63C03F4}" srcOrd="1" destOrd="0" parTransId="{763BDCC2-324A-4708-B5CD-C2324A9694E3}" sibTransId="{98B0B2BF-CD48-482C-A0DC-BAD0BE14B103}"/>
    <dgm:cxn modelId="{10CF140F-F096-4A78-BF85-65A43E90FADC}" srcId="{6AF90AC0-A77B-4FC8-B6F0-C766A2F34EB6}" destId="{8BF9BCB4-AC96-472C-A4DB-11932561485A}" srcOrd="1" destOrd="0" parTransId="{052281B0-9182-41C3-A18D-488B7267D1BF}" sibTransId="{93A10EBA-FAE4-4CB7-9CD0-6D287D9D6252}"/>
    <dgm:cxn modelId="{ECA7BDFC-DAF2-4D39-80E3-D81FD318BA98}" srcId="{0AB08B87-3F77-479E-A773-3CAEF455C8CB}" destId="{6AF90AC0-A77B-4FC8-B6F0-C766A2F34EB6}" srcOrd="2" destOrd="0" parTransId="{D126FA18-5643-4AF4-9ACA-B47F4A70015F}" sibTransId="{6AAB9DBA-CE40-4438-AEA7-77EC1655720E}"/>
    <dgm:cxn modelId="{233855AE-5D07-46FC-A34D-5862B11F17E2}" srcId="{7382C66C-F423-42A7-A922-F88E4203D876}" destId="{37B94D61-0F85-4351-A3DE-02BD49EFFFDD}" srcOrd="0" destOrd="0" parTransId="{4916B753-0995-4D82-A7DC-44241C77DAFF}" sibTransId="{63E5590E-63CB-4A84-9150-B53658036963}"/>
    <dgm:cxn modelId="{EEDC307D-DA9E-4BDA-A7DF-75D11DC67CF6}" type="presOf" srcId="{C4F311BB-E7E2-4817-A413-7C468352BB4B}" destId="{30BB024A-E734-48AA-A99C-F8B4AC40D561}" srcOrd="0" destOrd="1" presId="urn:microsoft.com/office/officeart/2005/8/layout/chevron2"/>
    <dgm:cxn modelId="{433273D9-0429-4E2F-8D64-8F3E7803CDA3}" type="presOf" srcId="{EED9734D-6E1E-4B3D-92B1-5BE64129C722}" destId="{D9CF89A6-F0ED-4B8B-8A29-59CBDFBE6A1C}" srcOrd="0" destOrd="0" presId="urn:microsoft.com/office/officeart/2005/8/layout/chevron2"/>
    <dgm:cxn modelId="{6439C363-78AF-4AD7-B059-62C1C9E4BCDF}" type="presOf" srcId="{34294FF2-0CA4-41A8-8D01-128EF63C03F4}" destId="{A1D34A03-B54C-40DA-8FED-AF796D180C38}" srcOrd="0" destOrd="1" presId="urn:microsoft.com/office/officeart/2005/8/layout/chevron2"/>
    <dgm:cxn modelId="{4A0EF019-D944-4B85-B9CE-36D2C83FC3E4}" srcId="{FF559A62-DDAC-447E-9CA9-32DB09F4444E}" destId="{7620A061-65C3-4EED-93D3-1C470FAABBCF}" srcOrd="0" destOrd="0" parTransId="{A1D2D4EF-47A4-4E8A-82A5-F5ABF62E41D9}" sibTransId="{7A7385F8-096D-4FF2-9468-4D45CA8F51A4}"/>
    <dgm:cxn modelId="{7DAADC1B-1429-4717-B0E4-02912E1745E4}" type="presOf" srcId="{0AB08B87-3F77-479E-A773-3CAEF455C8CB}" destId="{A3AA8F7D-79FA-4D2C-887B-EAA4A2BE41D9}" srcOrd="0" destOrd="0" presId="urn:microsoft.com/office/officeart/2005/8/layout/chevron2"/>
    <dgm:cxn modelId="{578A081E-C17F-440F-8144-73727411FC71}" type="presOf" srcId="{37B94D61-0F85-4351-A3DE-02BD49EFFFDD}" destId="{30BB024A-E734-48AA-A99C-F8B4AC40D561}" srcOrd="0" destOrd="0" presId="urn:microsoft.com/office/officeart/2005/8/layout/chevron2"/>
    <dgm:cxn modelId="{F9624DF8-4CA6-4FE4-89DC-EF7010A6337E}" type="presOf" srcId="{6AF90AC0-A77B-4FC8-B6F0-C766A2F34EB6}" destId="{6BE063E0-F29B-4241-AADE-1800D61B2285}" srcOrd="0" destOrd="0" presId="urn:microsoft.com/office/officeart/2005/8/layout/chevron2"/>
    <dgm:cxn modelId="{D7486A42-B3F7-47CC-B298-FD5B0039F5BF}" type="presParOf" srcId="{A3AA8F7D-79FA-4D2C-887B-EAA4A2BE41D9}" destId="{C006B420-D424-48B8-812E-FB76BB6B604D}" srcOrd="0" destOrd="0" presId="urn:microsoft.com/office/officeart/2005/8/layout/chevron2"/>
    <dgm:cxn modelId="{8755E93C-6D89-4578-A6D4-E9FEDE614B56}" type="presParOf" srcId="{C006B420-D424-48B8-812E-FB76BB6B604D}" destId="{865841ED-832D-45E3-8A10-898FE82965CA}" srcOrd="0" destOrd="0" presId="urn:microsoft.com/office/officeart/2005/8/layout/chevron2"/>
    <dgm:cxn modelId="{313B101A-4823-4925-99E6-C028D35898C0}" type="presParOf" srcId="{C006B420-D424-48B8-812E-FB76BB6B604D}" destId="{30BB024A-E734-48AA-A99C-F8B4AC40D561}" srcOrd="1" destOrd="0" presId="urn:microsoft.com/office/officeart/2005/8/layout/chevron2"/>
    <dgm:cxn modelId="{465F9B42-FAAA-4053-A36E-556FA72BBDC4}" type="presParOf" srcId="{A3AA8F7D-79FA-4D2C-887B-EAA4A2BE41D9}" destId="{F2F4D3B7-6406-4474-A2FE-1E99D9029166}" srcOrd="1" destOrd="0" presId="urn:microsoft.com/office/officeart/2005/8/layout/chevron2"/>
    <dgm:cxn modelId="{50AF5EE1-A467-4451-A9C5-3769A62D998A}" type="presParOf" srcId="{A3AA8F7D-79FA-4D2C-887B-EAA4A2BE41D9}" destId="{016D3E79-70BE-4481-A671-D96A16843DCE}" srcOrd="2" destOrd="0" presId="urn:microsoft.com/office/officeart/2005/8/layout/chevron2"/>
    <dgm:cxn modelId="{BC0D429B-AD0F-4D05-BF14-77A654FC4FD9}" type="presParOf" srcId="{016D3E79-70BE-4481-A671-D96A16843DCE}" destId="{723CAABB-C263-440F-BED7-A9A1BB1FC389}" srcOrd="0" destOrd="0" presId="urn:microsoft.com/office/officeart/2005/8/layout/chevron2"/>
    <dgm:cxn modelId="{9451447D-2E23-423A-86EC-B44D0C7648AF}" type="presParOf" srcId="{016D3E79-70BE-4481-A671-D96A16843DCE}" destId="{A1D34A03-B54C-40DA-8FED-AF796D180C38}" srcOrd="1" destOrd="0" presId="urn:microsoft.com/office/officeart/2005/8/layout/chevron2"/>
    <dgm:cxn modelId="{4E53604D-B942-42C6-812B-B447A6B6698E}" type="presParOf" srcId="{A3AA8F7D-79FA-4D2C-887B-EAA4A2BE41D9}" destId="{5B4F9155-4088-4C3C-8AC9-09661015FC91}" srcOrd="3" destOrd="0" presId="urn:microsoft.com/office/officeart/2005/8/layout/chevron2"/>
    <dgm:cxn modelId="{75AD8ED2-1F3B-4D40-9C26-627A89F5DFE5}" type="presParOf" srcId="{A3AA8F7D-79FA-4D2C-887B-EAA4A2BE41D9}" destId="{CE889B7E-7BA1-46F2-BEB6-03B16BBD0DDB}" srcOrd="4" destOrd="0" presId="urn:microsoft.com/office/officeart/2005/8/layout/chevron2"/>
    <dgm:cxn modelId="{9EBAFFA6-A6D3-432B-9B59-7A8C6095C77F}" type="presParOf" srcId="{CE889B7E-7BA1-46F2-BEB6-03B16BBD0DDB}" destId="{6BE063E0-F29B-4241-AADE-1800D61B2285}" srcOrd="0" destOrd="0" presId="urn:microsoft.com/office/officeart/2005/8/layout/chevron2"/>
    <dgm:cxn modelId="{6484C469-0CFC-4C96-A4C5-E5B3999B1819}" type="presParOf" srcId="{CE889B7E-7BA1-46F2-BEB6-03B16BBD0DDB}" destId="{D9CF89A6-F0ED-4B8B-8A29-59CBDFBE6A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C1094-4FDE-4121-9B3F-CFAEB5769A38}">
      <dsp:nvSpPr>
        <dsp:cNvPr id="0" name=""/>
        <dsp:cNvSpPr/>
      </dsp:nvSpPr>
      <dsp:spPr>
        <a:xfrm>
          <a:off x="-123151" y="1893028"/>
          <a:ext cx="2941830" cy="1908009"/>
        </a:xfrm>
        <a:prstGeom prst="pie">
          <a:avLst>
            <a:gd name="adj1" fmla="val 5400000"/>
            <a:gd name="adj2" fmla="val 16200000"/>
          </a:avLst>
        </a:prstGeom>
        <a:solidFill>
          <a:schemeClr val="dk2">
            <a:hueOff val="0"/>
            <a:satOff val="0"/>
            <a:lumOff val="0"/>
            <a:alphaOff val="0"/>
          </a:schemeClr>
        </a:solidFill>
        <a:ln w="127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C0003-0AC0-4F88-BEA9-76E680FB43A3}">
      <dsp:nvSpPr>
        <dsp:cNvPr id="0" name=""/>
        <dsp:cNvSpPr/>
      </dsp:nvSpPr>
      <dsp:spPr>
        <a:xfrm>
          <a:off x="2262981" y="0"/>
          <a:ext cx="5966619" cy="4525962"/>
        </a:xfrm>
        <a:prstGeom prst="rect">
          <a:avLst/>
        </a:prstGeom>
        <a:solidFill>
          <a:schemeClr val="lt2">
            <a:alpha val="90000"/>
            <a:hueOff val="0"/>
            <a:satOff val="0"/>
            <a:lumOff val="0"/>
            <a:alphaOff val="0"/>
          </a:schemeClr>
        </a:solidFill>
        <a:ln w="127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kumimoji="1" lang="ja-JP" altLang="en-US" sz="3100" b="1" kern="1200" dirty="0" smtClean="0">
              <a:latin typeface="ＭＳ ゴシック" panose="020B0609070205080204" pitchFamily="49" charset="-128"/>
              <a:ea typeface="ＭＳ ゴシック" panose="020B0609070205080204" pitchFamily="49" charset="-128"/>
            </a:rPr>
            <a:t>技術協力</a:t>
          </a:r>
          <a:endParaRPr kumimoji="1" lang="ja-JP" altLang="en-US" sz="3100" b="1" kern="1200" dirty="0">
            <a:latin typeface="ＭＳ ゴシック" panose="020B0609070205080204" pitchFamily="49" charset="-128"/>
            <a:ea typeface="ＭＳ ゴシック" panose="020B0609070205080204" pitchFamily="49" charset="-128"/>
          </a:endParaRPr>
        </a:p>
      </dsp:txBody>
      <dsp:txXfrm>
        <a:off x="2262981" y="0"/>
        <a:ext cx="2983309" cy="1357791"/>
      </dsp:txXfrm>
    </dsp:sp>
    <dsp:sp modelId="{77FA94ED-6111-4687-9359-B6BE13D8CE3F}">
      <dsp:nvSpPr>
        <dsp:cNvPr id="0" name=""/>
        <dsp:cNvSpPr/>
      </dsp:nvSpPr>
      <dsp:spPr>
        <a:xfrm>
          <a:off x="792044" y="1357791"/>
          <a:ext cx="2941872" cy="2941872"/>
        </a:xfrm>
        <a:prstGeom prst="pie">
          <a:avLst>
            <a:gd name="adj1" fmla="val 5400000"/>
            <a:gd name="adj2" fmla="val 16200000"/>
          </a:avLst>
        </a:prstGeom>
        <a:solidFill>
          <a:schemeClr val="dk2">
            <a:hueOff val="0"/>
            <a:satOff val="0"/>
            <a:lumOff val="0"/>
            <a:alphaOff val="0"/>
          </a:schemeClr>
        </a:solidFill>
        <a:ln w="127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75B2-42B9-4C1C-BE1B-9FE0EA19D664}">
      <dsp:nvSpPr>
        <dsp:cNvPr id="0" name=""/>
        <dsp:cNvSpPr/>
      </dsp:nvSpPr>
      <dsp:spPr>
        <a:xfrm>
          <a:off x="2262981" y="1357791"/>
          <a:ext cx="5966619" cy="2941872"/>
        </a:xfrm>
        <a:prstGeom prst="rect">
          <a:avLst/>
        </a:prstGeom>
        <a:solidFill>
          <a:schemeClr val="lt2">
            <a:alpha val="90000"/>
            <a:hueOff val="0"/>
            <a:satOff val="0"/>
            <a:lumOff val="0"/>
            <a:alphaOff val="0"/>
          </a:schemeClr>
        </a:solidFill>
        <a:ln w="127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kumimoji="1" lang="ja-JP" altLang="en-US" sz="3100" b="1" kern="1200" dirty="0" smtClean="0">
              <a:latin typeface="ＭＳ ゴシック" panose="020B0609070205080204" pitchFamily="49" charset="-128"/>
              <a:ea typeface="ＭＳ ゴシック" panose="020B0609070205080204" pitchFamily="49" charset="-128"/>
            </a:rPr>
            <a:t>無償資金</a:t>
          </a:r>
          <a:endParaRPr kumimoji="1" lang="en-US" altLang="ja-JP" sz="3100" b="1" kern="1200" dirty="0" smtClean="0">
            <a:latin typeface="ＭＳ ゴシック" panose="020B0609070205080204" pitchFamily="49" charset="-128"/>
            <a:ea typeface="ＭＳ ゴシック" panose="020B0609070205080204" pitchFamily="49" charset="-128"/>
          </a:endParaRPr>
        </a:p>
        <a:p>
          <a:pPr lvl="0" algn="ctr" defTabSz="1377950">
            <a:lnSpc>
              <a:spcPct val="90000"/>
            </a:lnSpc>
            <a:spcBef>
              <a:spcPct val="0"/>
            </a:spcBef>
            <a:spcAft>
              <a:spcPct val="35000"/>
            </a:spcAft>
          </a:pPr>
          <a:r>
            <a:rPr kumimoji="1" lang="ja-JP" altLang="en-US" sz="3100" b="1" kern="1200" dirty="0" smtClean="0">
              <a:latin typeface="ＭＳ ゴシック" panose="020B0609070205080204" pitchFamily="49" charset="-128"/>
              <a:ea typeface="ＭＳ ゴシック" panose="020B0609070205080204" pitchFamily="49" charset="-128"/>
            </a:rPr>
            <a:t>協力</a:t>
          </a:r>
          <a:endParaRPr kumimoji="1" lang="ja-JP" altLang="en-US" sz="3100" b="1" kern="1200" dirty="0">
            <a:latin typeface="ＭＳ ゴシック" panose="020B0609070205080204" pitchFamily="49" charset="-128"/>
            <a:ea typeface="ＭＳ ゴシック" panose="020B0609070205080204" pitchFamily="49" charset="-128"/>
          </a:endParaRPr>
        </a:p>
      </dsp:txBody>
      <dsp:txXfrm>
        <a:off x="2262981" y="1357791"/>
        <a:ext cx="2983309" cy="1357787"/>
      </dsp:txXfrm>
    </dsp:sp>
    <dsp:sp modelId="{EC7EFA32-19FC-4B7C-8FE6-5D850179DB83}">
      <dsp:nvSpPr>
        <dsp:cNvPr id="0" name=""/>
        <dsp:cNvSpPr/>
      </dsp:nvSpPr>
      <dsp:spPr>
        <a:xfrm>
          <a:off x="1584087" y="2715578"/>
          <a:ext cx="1357787" cy="1357787"/>
        </a:xfrm>
        <a:prstGeom prst="pie">
          <a:avLst>
            <a:gd name="adj1" fmla="val 5400000"/>
            <a:gd name="adj2" fmla="val 16200000"/>
          </a:avLst>
        </a:prstGeom>
        <a:solidFill>
          <a:schemeClr val="dk2">
            <a:hueOff val="0"/>
            <a:satOff val="0"/>
            <a:lumOff val="0"/>
            <a:alphaOff val="0"/>
          </a:schemeClr>
        </a:solidFill>
        <a:ln w="127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2A622-3A81-49B7-94C1-E3E97375C033}">
      <dsp:nvSpPr>
        <dsp:cNvPr id="0" name=""/>
        <dsp:cNvSpPr/>
      </dsp:nvSpPr>
      <dsp:spPr>
        <a:xfrm>
          <a:off x="2262981" y="2715578"/>
          <a:ext cx="5966619" cy="1357787"/>
        </a:xfrm>
        <a:prstGeom prst="rect">
          <a:avLst/>
        </a:prstGeom>
        <a:solidFill>
          <a:schemeClr val="lt2">
            <a:alpha val="90000"/>
            <a:hueOff val="0"/>
            <a:satOff val="0"/>
            <a:lumOff val="0"/>
            <a:alphaOff val="0"/>
          </a:schemeClr>
        </a:solidFill>
        <a:ln w="127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kumimoji="1" lang="ja-JP" altLang="en-US" sz="3100" b="1" kern="1200" dirty="0" smtClean="0">
              <a:latin typeface="ＭＳ ゴシック" panose="020B0609070205080204" pitchFamily="49" charset="-128"/>
              <a:ea typeface="ＭＳ ゴシック" panose="020B0609070205080204" pitchFamily="49" charset="-128"/>
            </a:rPr>
            <a:t>有償資金協力</a:t>
          </a:r>
          <a:endParaRPr kumimoji="1" lang="ja-JP" altLang="en-US" sz="3100" b="1" kern="1200" dirty="0">
            <a:latin typeface="ＭＳ ゴシック" panose="020B0609070205080204" pitchFamily="49" charset="-128"/>
            <a:ea typeface="ＭＳ ゴシック" panose="020B0609070205080204" pitchFamily="49" charset="-128"/>
          </a:endParaRPr>
        </a:p>
      </dsp:txBody>
      <dsp:txXfrm>
        <a:off x="2262981" y="2715578"/>
        <a:ext cx="2983309" cy="1357787"/>
      </dsp:txXfrm>
    </dsp:sp>
    <dsp:sp modelId="{A21A4FA9-F21F-4DA7-9276-581E9C4B4983}">
      <dsp:nvSpPr>
        <dsp:cNvPr id="0" name=""/>
        <dsp:cNvSpPr/>
      </dsp:nvSpPr>
      <dsp:spPr>
        <a:xfrm>
          <a:off x="5246290" y="0"/>
          <a:ext cx="2983309" cy="1357791"/>
        </a:xfrm>
        <a:prstGeom prst="rect">
          <a:avLst/>
        </a:prstGeom>
        <a:noFill/>
        <a:ln w="12700">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専門家派遣</a:t>
          </a:r>
          <a:endParaRPr kumimoji="1" lang="ja-JP" altLang="en-US" sz="2400" b="1" kern="1200" dirty="0">
            <a:latin typeface="ＭＳ ゴシック" panose="020B0609070205080204" pitchFamily="49" charset="-128"/>
            <a:ea typeface="ＭＳ ゴシック" panose="020B0609070205080204" pitchFamily="49" charset="-128"/>
          </a:endParaRPr>
        </a:p>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研修員受入</a:t>
          </a:r>
          <a:endParaRPr kumimoji="1" lang="ja-JP" altLang="en-US" sz="2400" b="1" kern="1200" dirty="0">
            <a:latin typeface="ＭＳ ゴシック" panose="020B0609070205080204" pitchFamily="49" charset="-128"/>
            <a:ea typeface="ＭＳ ゴシック" panose="020B0609070205080204" pitchFamily="49" charset="-128"/>
          </a:endParaRPr>
        </a:p>
      </dsp:txBody>
      <dsp:txXfrm>
        <a:off x="5246290" y="0"/>
        <a:ext cx="2983309" cy="1357791"/>
      </dsp:txXfrm>
    </dsp:sp>
    <dsp:sp modelId="{2002F1AA-596D-4740-8CF9-145FCB43623C}">
      <dsp:nvSpPr>
        <dsp:cNvPr id="0" name=""/>
        <dsp:cNvSpPr/>
      </dsp:nvSpPr>
      <dsp:spPr>
        <a:xfrm>
          <a:off x="5246290" y="1357791"/>
          <a:ext cx="2983309" cy="1357787"/>
        </a:xfrm>
        <a:prstGeom prst="rect">
          <a:avLst/>
        </a:prstGeom>
        <a:noFill/>
        <a:ln w="12700">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インフラ整備</a:t>
          </a:r>
          <a:endParaRPr kumimoji="1" lang="ja-JP" altLang="en-US" sz="2400" b="1" kern="1200" dirty="0">
            <a:latin typeface="ＭＳ ゴシック" panose="020B0609070205080204" pitchFamily="49" charset="-128"/>
            <a:ea typeface="ＭＳ ゴシック" panose="020B0609070205080204" pitchFamily="49" charset="-128"/>
          </a:endParaRPr>
        </a:p>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（学校、井戸、道路</a:t>
          </a:r>
          <a:endParaRPr kumimoji="1" lang="ja-JP" altLang="en-US" sz="2400" b="1" kern="1200" dirty="0">
            <a:latin typeface="ＭＳ ゴシック" panose="020B0609070205080204" pitchFamily="49" charset="-128"/>
            <a:ea typeface="ＭＳ ゴシック" panose="020B0609070205080204" pitchFamily="49" charset="-128"/>
          </a:endParaRPr>
        </a:p>
      </dsp:txBody>
      <dsp:txXfrm>
        <a:off x="5246290" y="1357791"/>
        <a:ext cx="2983309" cy="1357787"/>
      </dsp:txXfrm>
    </dsp:sp>
    <dsp:sp modelId="{B1AC2155-2527-46A4-BD9A-C9C4ECF03A4D}">
      <dsp:nvSpPr>
        <dsp:cNvPr id="0" name=""/>
        <dsp:cNvSpPr/>
      </dsp:nvSpPr>
      <dsp:spPr>
        <a:xfrm>
          <a:off x="5246290" y="2715578"/>
          <a:ext cx="2983309" cy="1357787"/>
        </a:xfrm>
        <a:prstGeom prst="rect">
          <a:avLst/>
        </a:prstGeom>
        <a:noFill/>
        <a:ln w="12700">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資金供与</a:t>
          </a:r>
          <a:endParaRPr kumimoji="1" lang="ja-JP" altLang="en-US" sz="2400" b="1" kern="1200" dirty="0">
            <a:latin typeface="ＭＳ ゴシック" panose="020B0609070205080204" pitchFamily="49" charset="-128"/>
            <a:ea typeface="ＭＳ ゴシック" panose="020B0609070205080204" pitchFamily="49" charset="-128"/>
          </a:endParaRPr>
        </a:p>
        <a:p>
          <a:pPr marL="228600" lvl="1" indent="-228600" algn="l" defTabSz="1066800">
            <a:lnSpc>
              <a:spcPct val="90000"/>
            </a:lnSpc>
            <a:spcBef>
              <a:spcPct val="0"/>
            </a:spcBef>
            <a:spcAft>
              <a:spcPct val="15000"/>
            </a:spcAft>
            <a:buChar char="••"/>
          </a:pPr>
          <a:r>
            <a:rPr kumimoji="1" lang="ja-JP" altLang="en-US" sz="2400" b="1" kern="1200" dirty="0" smtClean="0">
              <a:latin typeface="ＭＳ ゴシック" panose="020B0609070205080204" pitchFamily="49" charset="-128"/>
              <a:ea typeface="ＭＳ ゴシック" panose="020B0609070205080204" pitchFamily="49" charset="-128"/>
            </a:rPr>
            <a:t>例）橋の建設</a:t>
          </a:r>
          <a:endParaRPr kumimoji="1" lang="ja-JP" altLang="en-US" sz="2400" b="1" kern="1200" dirty="0">
            <a:latin typeface="ＭＳ ゴシック" panose="020B0609070205080204" pitchFamily="49" charset="-128"/>
            <a:ea typeface="ＭＳ ゴシック" panose="020B0609070205080204" pitchFamily="49" charset="-128"/>
          </a:endParaRPr>
        </a:p>
      </dsp:txBody>
      <dsp:txXfrm>
        <a:off x="5246290" y="2715578"/>
        <a:ext cx="2983309" cy="13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841ED-832D-45E3-8A10-898FE82965CA}">
      <dsp:nvSpPr>
        <dsp:cNvPr id="0" name=""/>
        <dsp:cNvSpPr/>
      </dsp:nvSpPr>
      <dsp:spPr>
        <a:xfrm rot="5400000">
          <a:off x="-306737" y="306737"/>
          <a:ext cx="2044914" cy="1431440"/>
        </a:xfrm>
        <a:prstGeom prst="chevron">
          <a:avLst/>
        </a:prstGeom>
        <a:solidFill>
          <a:schemeClr val="accent1">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rgbClr val="FF0000"/>
              </a:solidFill>
            </a:rPr>
            <a:t>国際機関</a:t>
          </a:r>
          <a:endParaRPr kumimoji="1" lang="ja-JP" altLang="en-US" sz="1500" b="1" kern="1200" dirty="0">
            <a:solidFill>
              <a:srgbClr val="FF0000"/>
            </a:solidFill>
          </a:endParaRPr>
        </a:p>
      </dsp:txBody>
      <dsp:txXfrm rot="-5400000">
        <a:off x="0" y="715720"/>
        <a:ext cx="1431440" cy="613474"/>
      </dsp:txXfrm>
    </dsp:sp>
    <dsp:sp modelId="{30BB024A-E734-48AA-A99C-F8B4AC40D561}">
      <dsp:nvSpPr>
        <dsp:cNvPr id="0" name=""/>
        <dsp:cNvSpPr/>
      </dsp:nvSpPr>
      <dsp:spPr>
        <a:xfrm rot="5400000">
          <a:off x="3483334" y="-2029025"/>
          <a:ext cx="1329194" cy="5432983"/>
        </a:xfrm>
        <a:prstGeom prst="round2SameRect">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solidFill>
                <a:srgbClr val="FF0000"/>
              </a:solidFill>
              <a:latin typeface="ＭＳ ゴシック" panose="020B0609070205080204" pitchFamily="49" charset="-128"/>
              <a:ea typeface="ＭＳ ゴシック" panose="020B0609070205080204" pitchFamily="49" charset="-128"/>
            </a:rPr>
            <a:t>国連に関係する機関</a:t>
          </a:r>
          <a:endParaRPr kumimoji="1" lang="ja-JP" altLang="en-US" sz="2400" kern="1200" dirty="0"/>
        </a:p>
        <a:p>
          <a:pPr marL="228600" lvl="1" indent="-228600" algn="l" defTabSz="1066800">
            <a:lnSpc>
              <a:spcPct val="90000"/>
            </a:lnSpc>
            <a:spcBef>
              <a:spcPct val="0"/>
            </a:spcBef>
            <a:spcAft>
              <a:spcPct val="15000"/>
            </a:spcAft>
            <a:buChar char="••"/>
          </a:pPr>
          <a:r>
            <a:rPr kumimoji="1" lang="en-US" altLang="ja-JP" sz="2400" kern="1200" dirty="0" smtClean="0"/>
            <a:t>UNICEF</a:t>
          </a:r>
          <a:r>
            <a:rPr kumimoji="1" lang="ja-JP" altLang="en-US" sz="2400" kern="1200" dirty="0" err="1" smtClean="0"/>
            <a:t>、</a:t>
          </a:r>
          <a:r>
            <a:rPr kumimoji="1" lang="en-US" altLang="ja-JP" sz="2400" kern="1200" dirty="0" smtClean="0"/>
            <a:t>UNESCO</a:t>
          </a:r>
          <a:r>
            <a:rPr kumimoji="1" lang="ja-JP" altLang="en-US" sz="2400" kern="1200" dirty="0" err="1" smtClean="0"/>
            <a:t>、</a:t>
          </a:r>
          <a:r>
            <a:rPr kumimoji="1" lang="en-US" altLang="ja-JP" sz="2400" kern="1200" dirty="0" smtClean="0"/>
            <a:t>WHO,UNHCR</a:t>
          </a:r>
          <a:r>
            <a:rPr kumimoji="1" lang="ja-JP" altLang="en-US" sz="2400" kern="1200" dirty="0" smtClean="0"/>
            <a:t>など</a:t>
          </a:r>
          <a:endParaRPr kumimoji="1" lang="ja-JP" altLang="en-US" sz="2400" kern="1200" dirty="0"/>
        </a:p>
      </dsp:txBody>
      <dsp:txXfrm rot="-5400000">
        <a:off x="1431440" y="87755"/>
        <a:ext cx="5368097" cy="1199422"/>
      </dsp:txXfrm>
    </dsp:sp>
    <dsp:sp modelId="{723CAABB-C263-440F-BED7-A9A1BB1FC389}">
      <dsp:nvSpPr>
        <dsp:cNvPr id="0" name=""/>
        <dsp:cNvSpPr/>
      </dsp:nvSpPr>
      <dsp:spPr>
        <a:xfrm rot="5400000">
          <a:off x="-306737" y="2164599"/>
          <a:ext cx="2044914" cy="1431440"/>
        </a:xfrm>
        <a:prstGeom prst="chevron">
          <a:avLst/>
        </a:prstGeom>
        <a:solidFill>
          <a:schemeClr val="accent1">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rgbClr val="FF0000"/>
              </a:solidFill>
              <a:latin typeface="ＭＳ ゴシック" panose="020B0609070205080204" pitchFamily="49" charset="-128"/>
              <a:ea typeface="ＭＳ ゴシック" panose="020B0609070205080204" pitchFamily="49" charset="-128"/>
            </a:rPr>
            <a:t>政府・政府関係機関</a:t>
          </a:r>
          <a:endParaRPr kumimoji="1" lang="ja-JP" altLang="en-US" sz="1500" b="1" kern="1200" dirty="0">
            <a:solidFill>
              <a:srgbClr val="FF0000"/>
            </a:solidFill>
            <a:latin typeface="ＭＳ ゴシック" panose="020B0609070205080204" pitchFamily="49" charset="-128"/>
            <a:ea typeface="ＭＳ ゴシック" panose="020B0609070205080204" pitchFamily="49" charset="-128"/>
          </a:endParaRPr>
        </a:p>
      </dsp:txBody>
      <dsp:txXfrm rot="-5400000">
        <a:off x="0" y="2573582"/>
        <a:ext cx="1431440" cy="613474"/>
      </dsp:txXfrm>
    </dsp:sp>
    <dsp:sp modelId="{A1D34A03-B54C-40DA-8FED-AF796D180C38}">
      <dsp:nvSpPr>
        <dsp:cNvPr id="0" name=""/>
        <dsp:cNvSpPr/>
      </dsp:nvSpPr>
      <dsp:spPr>
        <a:xfrm rot="5400000">
          <a:off x="3483334" y="-194031"/>
          <a:ext cx="1329194" cy="5432983"/>
        </a:xfrm>
        <a:prstGeom prst="round2SameRect">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外務省が中核</a:t>
          </a:r>
          <a:endParaRPr kumimoji="1" lang="ja-JP" altLang="en-US" sz="2400" kern="1200" dirty="0"/>
        </a:p>
        <a:p>
          <a:pPr marL="228600" lvl="1" indent="-228600" algn="l" defTabSz="1066800">
            <a:lnSpc>
              <a:spcPct val="90000"/>
            </a:lnSpc>
            <a:spcBef>
              <a:spcPct val="0"/>
            </a:spcBef>
            <a:spcAft>
              <a:spcPct val="15000"/>
            </a:spcAft>
            <a:buChar char="••"/>
          </a:pPr>
          <a:r>
            <a:rPr kumimoji="1" lang="en-US" altLang="ja-JP" sz="2400" kern="1200" dirty="0" smtClean="0"/>
            <a:t>JICA</a:t>
          </a:r>
          <a:r>
            <a:rPr kumimoji="1" lang="ja-JP" altLang="en-US" sz="2400" kern="1200" dirty="0" smtClean="0"/>
            <a:t>が実施</a:t>
          </a:r>
          <a:endParaRPr kumimoji="1" lang="ja-JP" altLang="en-US" sz="2400" kern="1200" dirty="0"/>
        </a:p>
      </dsp:txBody>
      <dsp:txXfrm rot="-5400000">
        <a:off x="1431440" y="1922749"/>
        <a:ext cx="5368097" cy="1199422"/>
      </dsp:txXfrm>
    </dsp:sp>
    <dsp:sp modelId="{6BE063E0-F29B-4241-AADE-1800D61B2285}">
      <dsp:nvSpPr>
        <dsp:cNvPr id="0" name=""/>
        <dsp:cNvSpPr/>
      </dsp:nvSpPr>
      <dsp:spPr>
        <a:xfrm rot="5400000">
          <a:off x="-306737" y="4019358"/>
          <a:ext cx="2044914" cy="1431440"/>
        </a:xfrm>
        <a:prstGeom prst="chevron">
          <a:avLst/>
        </a:prstGeom>
        <a:solidFill>
          <a:schemeClr val="accent1">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en-US" altLang="ja-JP" sz="1500" b="1" kern="1200" dirty="0" smtClean="0">
              <a:solidFill>
                <a:srgbClr val="FF0000"/>
              </a:solidFill>
            </a:rPr>
            <a:t>NGO</a:t>
          </a:r>
          <a:r>
            <a:rPr kumimoji="1" lang="ja-JP" altLang="en-US" sz="1500" b="1" kern="1200" dirty="0" smtClean="0">
              <a:solidFill>
                <a:srgbClr val="FF0000"/>
              </a:solidFill>
            </a:rPr>
            <a:t>（非政府組織）＋民間企業</a:t>
          </a:r>
          <a:endParaRPr kumimoji="1" lang="en-US" altLang="ja-JP" sz="1500" kern="1200" dirty="0" smtClean="0"/>
        </a:p>
      </dsp:txBody>
      <dsp:txXfrm rot="-5400000">
        <a:off x="0" y="4428341"/>
        <a:ext cx="1431440" cy="613474"/>
      </dsp:txXfrm>
    </dsp:sp>
    <dsp:sp modelId="{D9CF89A6-F0ED-4B8B-8A29-59CBDFBE6A1C}">
      <dsp:nvSpPr>
        <dsp:cNvPr id="0" name=""/>
        <dsp:cNvSpPr/>
      </dsp:nvSpPr>
      <dsp:spPr>
        <a:xfrm rot="5400000">
          <a:off x="3483334" y="1660726"/>
          <a:ext cx="1329194" cy="5432983"/>
        </a:xfrm>
        <a:prstGeom prst="round2SameRect">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味の素（株）、王子ネピア（株）</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t>日立建機（株）など</a:t>
          </a:r>
          <a:endParaRPr kumimoji="1" lang="ja-JP" altLang="en-US" sz="2400" kern="1200" dirty="0"/>
        </a:p>
      </dsp:txBody>
      <dsp:txXfrm rot="-5400000">
        <a:off x="1431440" y="3777506"/>
        <a:ext cx="5368097" cy="119942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9CBBE98-7964-414A-A133-71F4CBD69A45}" type="datetimeFigureOut">
              <a:rPr kumimoji="1" lang="ja-JP" altLang="en-US" smtClean="0"/>
              <a:t>2018/4/23</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CF7D856-42B8-4895-B70D-D5975D5F977F}" type="slidenum">
              <a:rPr kumimoji="1" lang="ja-JP" altLang="en-US" smtClean="0"/>
              <a:t>‹#›</a:t>
            </a:fld>
            <a:endParaRPr kumimoji="1" lang="ja-JP" altLang="en-US"/>
          </a:p>
        </p:txBody>
      </p:sp>
    </p:spTree>
    <p:extLst>
      <p:ext uri="{BB962C8B-B14F-4D97-AF65-F5344CB8AC3E}">
        <p14:creationId xmlns:p14="http://schemas.microsoft.com/office/powerpoint/2010/main" val="3528232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846F3AF-FA79-4B4C-8314-CA764B5D1661}" type="datetimeFigureOut">
              <a:rPr kumimoji="1" lang="ja-JP" altLang="en-US" smtClean="0"/>
              <a:t>2018/4/23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18AE2485-7402-4536-A988-DE96D8B9BBA6}" type="slidenum">
              <a:rPr kumimoji="1" lang="ja-JP" altLang="en-US" smtClean="0"/>
              <a:t>‹#›</a:t>
            </a:fld>
            <a:endParaRPr kumimoji="1" lang="ja-JP" altLang="en-US"/>
          </a:p>
        </p:txBody>
      </p:sp>
    </p:spTree>
    <p:extLst>
      <p:ext uri="{BB962C8B-B14F-4D97-AF65-F5344CB8AC3E}">
        <p14:creationId xmlns:p14="http://schemas.microsoft.com/office/powerpoint/2010/main" val="19785555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うした国際社会全体の平和と安定、発展のために、開発途上国・地域の人々を支援することが、国際協力です。世界中のすべての人々がより良く生きられる未来を目指し、人類共通の課題に取り組むことが今、求められています。</a:t>
            </a:r>
            <a:br>
              <a:rPr lang="ja-JP" altLang="en-US" dirty="0" smtClean="0"/>
            </a:br>
            <a:r>
              <a:rPr lang="ja-JP" altLang="en-US" dirty="0" smtClean="0"/>
              <a:t>国際協力には、国が行う政府開発援助（</a:t>
            </a:r>
            <a:r>
              <a:rPr lang="en-US" altLang="ja-JP" dirty="0" smtClean="0"/>
              <a:t>ODA</a:t>
            </a:r>
            <a:r>
              <a:rPr lang="ja-JP" altLang="en-US" dirty="0" smtClean="0"/>
              <a:t>）や多国間で行われる支援以外にも、さまざまな組織、団体、機関、そして市民が関わっています。近年、企業による</a:t>
            </a:r>
            <a:r>
              <a:rPr lang="en-US" altLang="ja-JP" dirty="0" smtClean="0"/>
              <a:t>CSR</a:t>
            </a:r>
            <a:r>
              <a:rPr lang="ja-JP" altLang="en-US" dirty="0" smtClean="0"/>
              <a:t>（</a:t>
            </a:r>
            <a:r>
              <a:rPr lang="en-US" altLang="ja-JP" dirty="0" smtClean="0"/>
              <a:t>Corporate Social Responsibility</a:t>
            </a:r>
            <a:r>
              <a:rPr lang="ja-JP" altLang="en-US" dirty="0" smtClean="0"/>
              <a:t>：企業の社会的責任）活動がますます重要な役割を担うとともに、</a:t>
            </a:r>
            <a:r>
              <a:rPr lang="en-US" altLang="ja-JP" dirty="0" smtClean="0"/>
              <a:t>NGO</a:t>
            </a:r>
            <a:r>
              <a:rPr lang="ja-JP" altLang="en-US" dirty="0" smtClean="0"/>
              <a:t>や大学、地方自治体などが、各々の専門分野で力を発揮しています。また、募金や物品の寄付など、市民レベルの国際協力も活発化しています。こうしたさまざまなアクターの活躍と協力により、より良い世界の実現に向けた取り組みが進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AE2485-7402-4536-A988-DE96D8B9BBA6}" type="slidenum">
              <a:rPr kumimoji="1" lang="ja-JP" altLang="en-US" smtClean="0"/>
              <a:t>17</a:t>
            </a:fld>
            <a:endParaRPr kumimoji="1" lang="ja-JP" altLang="en-US"/>
          </a:p>
        </p:txBody>
      </p:sp>
    </p:spTree>
    <p:extLst>
      <p:ext uri="{BB962C8B-B14F-4D97-AF65-F5344CB8AC3E}">
        <p14:creationId xmlns:p14="http://schemas.microsoft.com/office/powerpoint/2010/main" val="19395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うした国際社会全体の平和と安定、発展のために、開発途上国・地域の人々を支援することが、国際協力です。世界中のすべての人々がより良く生きられる未来を目指し、人類共通の課題に取り組むことが今、求められています。</a:t>
            </a:r>
            <a:br>
              <a:rPr lang="ja-JP" altLang="en-US" dirty="0" smtClean="0"/>
            </a:br>
            <a:r>
              <a:rPr lang="ja-JP" altLang="en-US" dirty="0" smtClean="0"/>
              <a:t>国際協力には、国が行う政府開発援助（</a:t>
            </a:r>
            <a:r>
              <a:rPr lang="en-US" altLang="ja-JP" dirty="0" smtClean="0"/>
              <a:t>ODA</a:t>
            </a:r>
            <a:r>
              <a:rPr lang="ja-JP" altLang="en-US" dirty="0" smtClean="0"/>
              <a:t>）や多国間で行われる支援以外にも、さまざまな組織、団体、機関、そして市民が関わっています。近年、企業による</a:t>
            </a:r>
            <a:r>
              <a:rPr lang="en-US" altLang="ja-JP" dirty="0" smtClean="0"/>
              <a:t>CSR</a:t>
            </a:r>
            <a:r>
              <a:rPr lang="ja-JP" altLang="en-US" dirty="0" smtClean="0"/>
              <a:t>（</a:t>
            </a:r>
            <a:r>
              <a:rPr lang="en-US" altLang="ja-JP" dirty="0" smtClean="0"/>
              <a:t>Corporate Social Responsibility</a:t>
            </a:r>
            <a:r>
              <a:rPr lang="ja-JP" altLang="en-US" dirty="0" smtClean="0"/>
              <a:t>：企業の社会的責任）活動がますます重要な役割を担うとともに、</a:t>
            </a:r>
            <a:r>
              <a:rPr lang="en-US" altLang="ja-JP" dirty="0" smtClean="0"/>
              <a:t>NGO</a:t>
            </a:r>
            <a:r>
              <a:rPr lang="ja-JP" altLang="en-US" dirty="0" smtClean="0"/>
              <a:t>や大学、地方自治体などが、各々の専門分野で力を発揮しています。また、募金や物品の寄付など、市民レベルの国際協力も活発化しています。こうしたさまざまなアクターの活躍と協力により、より良い世界の実現に向けた取り組みが進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AE2485-7402-4536-A988-DE96D8B9BBA6}" type="slidenum">
              <a:rPr kumimoji="1" lang="ja-JP" altLang="en-US" smtClean="0"/>
              <a:t>19</a:t>
            </a:fld>
            <a:endParaRPr kumimoji="1" lang="ja-JP" altLang="en-US"/>
          </a:p>
        </p:txBody>
      </p:sp>
    </p:spTree>
    <p:extLst>
      <p:ext uri="{BB962C8B-B14F-4D97-AF65-F5344CB8AC3E}">
        <p14:creationId xmlns:p14="http://schemas.microsoft.com/office/powerpoint/2010/main" val="19395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SDGs</a:t>
            </a:r>
            <a:r>
              <a:rPr lang="ja-JP" altLang="en-US" smtClean="0"/>
              <a:t>は</a:t>
            </a:r>
            <a:r>
              <a:rPr lang="en-US" altLang="ja-JP" smtClean="0"/>
              <a:t>3</a:t>
            </a:r>
            <a:r>
              <a:rPr lang="ja-JP" altLang="en-US" smtClean="0"/>
              <a:t>年をかけ、市民社会の代表も含むマルチセクターの議論を経て合意されました。途上国だけでなく先進国も取り組むことを求められており、</a:t>
            </a:r>
            <a:endParaRPr lang="en-US" altLang="ja-JP" smtClean="0"/>
          </a:p>
          <a:p>
            <a:r>
              <a:rPr lang="ja-JP" altLang="en-US" smtClean="0"/>
              <a:t>従来の「富」を最優先させる価値観から「持続可能性」「平等」「人権」「正義」といった価値観も等しく重視し、</a:t>
            </a:r>
            <a:endParaRPr lang="en-US" altLang="ja-JP" smtClean="0"/>
          </a:p>
          <a:p>
            <a:r>
              <a:rPr lang="ja-JP" altLang="en-US" smtClean="0"/>
              <a:t>「貧困の解消」と「地球環境の保全」を両立させることを目指しています。</a:t>
            </a:r>
            <a:br>
              <a:rPr lang="ja-JP" altLang="en-US" smtClean="0"/>
            </a:br>
            <a:r>
              <a:rPr lang="ja-JP" altLang="en-US" smtClean="0"/>
              <a:t/>
            </a:r>
            <a:br>
              <a:rPr lang="ja-JP" altLang="en-US" smtClean="0"/>
            </a:br>
            <a:endParaRPr lang="en-US" altLang="ja-JP" smtClean="0"/>
          </a:p>
        </p:txBody>
      </p:sp>
      <p:sp>
        <p:nvSpPr>
          <p:cNvPr id="1699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AE6708AB-1A58-44AC-85B5-C32B4DF3050F}" type="slidenum">
              <a:rPr lang="ja-JP" altLang="en-US" smtClean="0">
                <a:solidFill>
                  <a:srgbClr val="000000"/>
                </a:solidFill>
              </a:rPr>
              <a:pPr/>
              <a:t>20</a:t>
            </a:fld>
            <a:endParaRPr lang="ja-JP"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貧困を撲滅するためには、環境問題や社会問題を解決する必要があることがわかってきました。</a:t>
            </a:r>
            <a:endParaRPr lang="en-US" altLang="ja-JP" smtClean="0"/>
          </a:p>
          <a:p>
            <a:r>
              <a:rPr lang="ja-JP" altLang="en-US" smtClean="0"/>
              <a:t>環境悪化によって干ばつが起こると、貧困状態にある人々は貧困から抜け出せなくなります。気候変動の影響で食料生産のパターンが変わると、ただでさえ飢餓状態にある地域に追い打ちをかけることになります。わかってきたのは、経済、社会、環境問題は非常に複雑に絡み合っており、統合的に問題を解決することが必要になってきた、ということです。</a:t>
            </a:r>
            <a:endParaRPr lang="en-US" altLang="ja-JP" smtClean="0"/>
          </a:p>
          <a:p>
            <a:endParaRPr lang="en-US" altLang="ja-JP" smtClean="0"/>
          </a:p>
          <a:p>
            <a:r>
              <a:rPr lang="en-US" altLang="ja-JP" smtClean="0"/>
              <a:t>SDGs</a:t>
            </a:r>
            <a:r>
              <a:rPr lang="ja-JP" altLang="en-US" smtClean="0"/>
              <a:t>では途上国の問題だけでなく国内の問題にも取り組むことが求められる。</a:t>
            </a:r>
            <a:endParaRPr lang="en-US" altLang="ja-JP" smtClean="0"/>
          </a:p>
          <a:p>
            <a:endParaRPr lang="en-US" altLang="ja-JP" smtClean="0"/>
          </a:p>
          <a:p>
            <a:endParaRPr lang="en-US" altLang="ja-JP" smtClean="0"/>
          </a:p>
          <a:p>
            <a:endParaRPr lang="en-US" altLang="ja-JP" smtClean="0"/>
          </a:p>
        </p:txBody>
      </p:sp>
      <p:sp>
        <p:nvSpPr>
          <p:cNvPr id="171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B6E0F52-7B72-4434-A68A-CB008725BF60}" type="slidenum">
              <a:rPr lang="ja-JP" altLang="en-US" smtClean="0">
                <a:solidFill>
                  <a:srgbClr val="000000"/>
                </a:solidFill>
              </a:rPr>
              <a:pPr/>
              <a:t>21</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4A92AEA2-A938-4C4C-98AF-22E14D8DDD0B}" type="datetimeFigureOut">
              <a:rPr kumimoji="1" lang="ja-JP" altLang="en-US" smtClean="0"/>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4F7180-2252-4945-92BF-7D94FCEF781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4A92AEA2-A938-4C4C-98AF-22E14D8DDD0B}" type="datetimeFigureOut">
              <a:rPr kumimoji="1" lang="ja-JP" altLang="en-US" smtClean="0"/>
              <a:t>2018/4/23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824F7180-2252-4945-92BF-7D94FCEF781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3752" y="260648"/>
            <a:ext cx="7814672" cy="2376264"/>
          </a:xfrm>
        </p:spPr>
        <p:txBody>
          <a:bodyPr>
            <a:normAutofit/>
          </a:bodyPr>
          <a:lstStyle/>
          <a:p>
            <a:r>
              <a:rPr kumimoji="1" lang="en-US" altLang="ja-JP" dirty="0" smtClean="0"/>
              <a:t>International Comprehension through Africa</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09" y="4005064"/>
            <a:ext cx="3394295" cy="2520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996952"/>
            <a:ext cx="5562000" cy="3708000"/>
          </a:xfrm>
          <a:prstGeom prst="rect">
            <a:avLst/>
          </a:prstGeom>
          <a:ln>
            <a:noFill/>
          </a:ln>
          <a:effectLst>
            <a:softEdge rad="112500"/>
          </a:effectLst>
        </p:spPr>
      </p:pic>
    </p:spTree>
    <p:extLst>
      <p:ext uri="{BB962C8B-B14F-4D97-AF65-F5344CB8AC3E}">
        <p14:creationId xmlns:p14="http://schemas.microsoft.com/office/powerpoint/2010/main" val="1606592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What’s JICA(</a:t>
            </a:r>
            <a:r>
              <a:rPr kumimoji="1" lang="ja-JP" altLang="en-US" dirty="0" smtClean="0"/>
              <a:t>ジャイカ</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latin typeface="+mj-ea"/>
                <a:ea typeface="+mj-ea"/>
              </a:rPr>
              <a:t>政府による（　</a:t>
            </a:r>
            <a:r>
              <a:rPr kumimoji="1"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発展途上</a:t>
            </a:r>
            <a:r>
              <a:rPr kumimoji="1" lang="ja-JP" altLang="en-US" dirty="0" smtClean="0">
                <a:latin typeface="+mj-ea"/>
                <a:ea typeface="+mj-ea"/>
              </a:rPr>
              <a:t>　）国</a:t>
            </a:r>
            <a:r>
              <a:rPr lang="ja-JP" altLang="en-US" dirty="0" smtClean="0">
                <a:latin typeface="+mj-ea"/>
                <a:ea typeface="+mj-ea"/>
              </a:rPr>
              <a:t>への</a:t>
            </a:r>
            <a:endParaRPr lang="en-US" altLang="ja-JP" dirty="0" smtClean="0">
              <a:latin typeface="+mj-ea"/>
              <a:ea typeface="+mj-ea"/>
            </a:endParaRPr>
          </a:p>
          <a:p>
            <a:endParaRPr lang="en-US" altLang="ja-JP" dirty="0">
              <a:latin typeface="+mj-ea"/>
              <a:ea typeface="+mj-ea"/>
            </a:endParaRPr>
          </a:p>
          <a:p>
            <a:r>
              <a:rPr lang="ja-JP" altLang="en-US" dirty="0" smtClean="0">
                <a:latin typeface="+mj-ea"/>
                <a:ea typeface="+mj-ea"/>
              </a:rPr>
              <a:t>（　</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ＯＤＡ</a:t>
            </a:r>
            <a:r>
              <a:rPr lang="ja-JP" altLang="en-US" dirty="0" smtClean="0">
                <a:latin typeface="+mj-ea"/>
                <a:ea typeface="+mj-ea"/>
              </a:rPr>
              <a:t>　：政府開発援助）を実施</a:t>
            </a:r>
            <a:endParaRPr kumimoji="1" lang="en-US" altLang="ja-JP" dirty="0" smtClean="0">
              <a:latin typeface="+mj-ea"/>
              <a:ea typeface="+mj-ea"/>
            </a:endParaRPr>
          </a:p>
          <a:p>
            <a:endParaRPr lang="en-US" altLang="ja-JP" dirty="0" smtClean="0">
              <a:latin typeface="+mj-ea"/>
              <a:ea typeface="+mj-ea"/>
            </a:endParaRPr>
          </a:p>
          <a:p>
            <a:r>
              <a:rPr lang="en-US" altLang="ja-JP" dirty="0" smtClean="0">
                <a:latin typeface="+mj-ea"/>
                <a:ea typeface="+mj-ea"/>
              </a:rPr>
              <a:t>1974</a:t>
            </a:r>
            <a:r>
              <a:rPr lang="ja-JP" altLang="en-US" dirty="0">
                <a:latin typeface="+mj-ea"/>
                <a:ea typeface="+mj-ea"/>
              </a:rPr>
              <a:t>年</a:t>
            </a:r>
            <a:r>
              <a:rPr lang="ja-JP" altLang="en-US" dirty="0" smtClean="0">
                <a:latin typeface="+mj-ea"/>
                <a:ea typeface="+mj-ea"/>
              </a:rPr>
              <a:t>設立</a:t>
            </a:r>
            <a:endParaRPr lang="en-US" altLang="ja-JP" dirty="0" smtClean="0">
              <a:latin typeface="+mj-ea"/>
              <a:ea typeface="+mj-ea"/>
            </a:endParaRPr>
          </a:p>
          <a:p>
            <a:endParaRPr kumimoji="1" lang="en-US" altLang="ja-JP" dirty="0" smtClean="0">
              <a:latin typeface="+mj-ea"/>
              <a:ea typeface="+mj-ea"/>
            </a:endParaRPr>
          </a:p>
          <a:p>
            <a:r>
              <a:rPr kumimoji="1" lang="ja-JP" altLang="en-US" dirty="0" smtClean="0">
                <a:latin typeface="+mj-ea"/>
                <a:ea typeface="+mj-ea"/>
              </a:rPr>
              <a:t>世界</a:t>
            </a:r>
            <a:r>
              <a:rPr kumimoji="1" lang="en-US" altLang="ja-JP" dirty="0" smtClean="0">
                <a:latin typeface="+mj-ea"/>
                <a:ea typeface="+mj-ea"/>
              </a:rPr>
              <a:t>150</a:t>
            </a:r>
            <a:r>
              <a:rPr kumimoji="1" lang="ja-JP" altLang="en-US" dirty="0" smtClean="0">
                <a:latin typeface="+mj-ea"/>
                <a:ea typeface="+mj-ea"/>
              </a:rPr>
              <a:t>以上の国、地域で活躍</a:t>
            </a:r>
            <a:endParaRPr kumimoji="1" lang="ja-JP" altLang="en-US" dirty="0">
              <a:latin typeface="+mj-ea"/>
              <a:ea typeface="+mj-ea"/>
            </a:endParaRPr>
          </a:p>
        </p:txBody>
      </p:sp>
    </p:spTree>
    <p:extLst>
      <p:ext uri="{BB962C8B-B14F-4D97-AF65-F5344CB8AC3E}">
        <p14:creationId xmlns:p14="http://schemas.microsoft.com/office/powerpoint/2010/main" val="83546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What’s JICA(</a:t>
            </a:r>
            <a:r>
              <a:rPr kumimoji="1" lang="ja-JP" altLang="en-US" dirty="0" smtClean="0"/>
              <a:t>ジャイカ</a:t>
            </a:r>
            <a:r>
              <a:rPr kumimoji="1" lang="en-US" altLang="ja-JP" dirty="0" smtClean="0"/>
              <a:t>)?</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3034317"/>
              </p:ext>
            </p:extLst>
          </p:nvPr>
        </p:nvGraphicFramePr>
        <p:xfrm>
          <a:off x="457200" y="150018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正方形/長方形 2"/>
          <p:cNvSpPr/>
          <p:nvPr/>
        </p:nvSpPr>
        <p:spPr>
          <a:xfrm>
            <a:off x="755576" y="1641574"/>
            <a:ext cx="2723824" cy="923330"/>
          </a:xfrm>
          <a:prstGeom prst="rect">
            <a:avLst/>
          </a:prstGeom>
          <a:noFill/>
        </p:spPr>
        <p:txBody>
          <a:bodyPr wrap="none" lIns="91440" tIns="45720" rIns="91440" bIns="45720">
            <a:spAutoFit/>
          </a:bodyPr>
          <a:lstStyle/>
          <a:p>
            <a:pPr algn="ctr"/>
            <a:r>
              <a:rPr lang="ja-JP" alt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HGP創英角ﾎﾟｯﾌﾟ体" panose="040B0A00000000000000" pitchFamily="50" charset="-128"/>
                <a:ea typeface="HGP創英角ﾎﾟｯﾌﾟ体" panose="040B0A00000000000000" pitchFamily="50" charset="-128"/>
              </a:rPr>
              <a:t>人（ヒト）</a:t>
            </a:r>
            <a:endParaRPr lang="ja-JP" altLang="en-US" sz="5400" b="1" cap="none" spc="0" dirty="0">
              <a:ln w="17780" cmpd="sng">
                <a:solidFill>
                  <a:srgbClr val="FFFFFF"/>
                </a:solidFill>
                <a:prstDash val="solid"/>
                <a:miter lim="800000"/>
              </a:ln>
              <a:solidFill>
                <a:srgbClr val="FF0000"/>
              </a:solidFill>
              <a:effectLst>
                <a:outerShdw blurRad="50800" algn="tl" rotWithShape="0">
                  <a:srgbClr val="000000"/>
                </a:outerShdw>
              </a:effectLst>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796911" y="3153742"/>
            <a:ext cx="2666114" cy="923330"/>
          </a:xfrm>
          <a:prstGeom prst="rect">
            <a:avLst/>
          </a:prstGeom>
          <a:noFill/>
        </p:spPr>
        <p:txBody>
          <a:bodyPr wrap="none" lIns="91440" tIns="45720" rIns="91440" bIns="45720">
            <a:spAutoFit/>
          </a:bodyPr>
          <a:lstStyle/>
          <a:p>
            <a:pPr algn="ctr"/>
            <a:r>
              <a:rPr lang="ja-JP" alt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HGP創英角ﾎﾟｯﾌﾟ体" panose="040B0A00000000000000" pitchFamily="50" charset="-128"/>
                <a:ea typeface="HGP創英角ﾎﾟｯﾌﾟ体" panose="040B0A00000000000000" pitchFamily="50" charset="-128"/>
              </a:rPr>
              <a:t>物（モノ）</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正方形/長方形 6"/>
          <p:cNvSpPr/>
          <p:nvPr/>
        </p:nvSpPr>
        <p:spPr>
          <a:xfrm>
            <a:off x="-180528" y="4437112"/>
            <a:ext cx="3456384" cy="923330"/>
          </a:xfrm>
          <a:prstGeom prst="rect">
            <a:avLst/>
          </a:prstGeom>
          <a:noFill/>
        </p:spPr>
        <p:txBody>
          <a:bodyPr wrap="square" lIns="91440" tIns="45720" rIns="91440" bIns="45720">
            <a:spAutoFit/>
          </a:bodyPr>
          <a:lstStyle/>
          <a:p>
            <a:pPr algn="ctr"/>
            <a:r>
              <a:rPr lang="ja-JP" alt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HGP創英角ﾎﾟｯﾌﾟ体" panose="040B0A00000000000000" pitchFamily="50" charset="-128"/>
                <a:ea typeface="HGP創英角ﾎﾟｯﾌﾟ体" panose="040B0A00000000000000" pitchFamily="50" charset="-128"/>
              </a:rPr>
              <a:t>金（オカネ）</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025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2.Do you remember</a:t>
            </a:r>
            <a:br>
              <a:rPr kumimoji="1" lang="en-US" altLang="ja-JP" dirty="0"/>
            </a:br>
            <a:r>
              <a:rPr kumimoji="1" lang="en-US" altLang="ja-JP" dirty="0"/>
              <a:t> where I went this summer?</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9154" y="1484784"/>
            <a:ext cx="4430168" cy="4716000"/>
          </a:xfrm>
        </p:spPr>
      </p:pic>
    </p:spTree>
    <p:extLst>
      <p:ext uri="{BB962C8B-B14F-4D97-AF65-F5344CB8AC3E}">
        <p14:creationId xmlns:p14="http://schemas.microsoft.com/office/powerpoint/2010/main" val="287281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A.I went Zambia this summer.</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772816"/>
            <a:ext cx="4430168" cy="4120056"/>
          </a:xfrm>
        </p:spPr>
      </p:pic>
    </p:spTree>
    <p:extLst>
      <p:ext uri="{BB962C8B-B14F-4D97-AF65-F5344CB8AC3E}">
        <p14:creationId xmlns:p14="http://schemas.microsoft.com/office/powerpoint/2010/main" val="14129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622"/>
            <a:ext cx="8229600" cy="922114"/>
          </a:xfrm>
        </p:spPr>
        <p:txBody>
          <a:bodyPr>
            <a:normAutofit fontScale="90000"/>
          </a:bodyPr>
          <a:lstStyle/>
          <a:p>
            <a:r>
              <a:rPr kumimoji="1" lang="en-US" altLang="ja-JP" u="sng" dirty="0"/>
              <a:t>Many Japanese</a:t>
            </a:r>
            <a:r>
              <a:rPr kumimoji="1" lang="ja-JP" altLang="en-US" u="sng" dirty="0"/>
              <a:t>　</a:t>
            </a:r>
            <a:r>
              <a:rPr kumimoji="1" lang="en-US" altLang="ja-JP" u="sng" dirty="0"/>
              <a:t>people</a:t>
            </a:r>
            <a:br>
              <a:rPr kumimoji="1" lang="en-US" altLang="ja-JP" u="sng" dirty="0"/>
            </a:br>
            <a:r>
              <a:rPr kumimoji="1" lang="en-US" altLang="ja-JP" u="sng" dirty="0"/>
              <a:t>working in </a:t>
            </a:r>
            <a:r>
              <a:rPr lang="en-US" altLang="ja-JP" u="sng" dirty="0"/>
              <a:t>Zambia, </a:t>
            </a:r>
            <a:r>
              <a:rPr kumimoji="1" lang="en-US" altLang="ja-JP" u="sng" dirty="0"/>
              <a:t>Africa</a:t>
            </a:r>
            <a:endParaRPr kumimoji="1" lang="ja-JP" altLang="en-US" u="sng" dirty="0"/>
          </a:p>
        </p:txBody>
      </p:sp>
      <p:sp>
        <p:nvSpPr>
          <p:cNvPr id="3" name="テキスト ボックス 2"/>
          <p:cNvSpPr txBox="1"/>
          <p:nvPr/>
        </p:nvSpPr>
        <p:spPr>
          <a:xfrm>
            <a:off x="2145474" y="6309320"/>
            <a:ext cx="6702476" cy="584775"/>
          </a:xfrm>
          <a:prstGeom prst="rect">
            <a:avLst/>
          </a:prstGeom>
          <a:noFill/>
        </p:spPr>
        <p:txBody>
          <a:bodyPr wrap="none" rtlCol="0">
            <a:spAutoFit/>
          </a:bodyPr>
          <a:lstStyle/>
          <a:p>
            <a:r>
              <a:rPr kumimoji="1" lang="en-US" altLang="ja-JP" sz="3200" dirty="0"/>
              <a:t>I will show </a:t>
            </a:r>
            <a:r>
              <a:rPr kumimoji="1" lang="en-US" altLang="ja-JP" sz="3200"/>
              <a:t>their  messages </a:t>
            </a:r>
            <a:r>
              <a:rPr kumimoji="1" lang="en-US" altLang="ja-JP" sz="3200" dirty="0"/>
              <a:t>to you.</a:t>
            </a:r>
            <a:endParaRPr kumimoji="1" lang="ja-JP" altLang="en-US" sz="3200" dirty="0"/>
          </a:p>
        </p:txBody>
      </p:sp>
      <p:pic>
        <p:nvPicPr>
          <p:cNvPr id="6" name="コンテンツ プレースホルダー 5">
            <a:extLst>
              <a:ext uri="{FF2B5EF4-FFF2-40B4-BE49-F238E27FC236}">
                <a16:creationId xmlns:a16="http://schemas.microsoft.com/office/drawing/2014/main" xmlns="" id="{E9B94144-3F2C-46A7-A0E3-560B8391D3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593" y="1412776"/>
            <a:ext cx="3342860" cy="2232000"/>
          </a:xfrm>
          <a:prstGeom prst="rect">
            <a:avLst/>
          </a:prstGeom>
          <a:ln>
            <a:noFill/>
          </a:ln>
          <a:effectLst>
            <a:softEdge rad="112500"/>
          </a:effectLst>
        </p:spPr>
      </p:pic>
      <p:pic>
        <p:nvPicPr>
          <p:cNvPr id="8" name="図 7">
            <a:extLst>
              <a:ext uri="{FF2B5EF4-FFF2-40B4-BE49-F238E27FC236}">
                <a16:creationId xmlns:a16="http://schemas.microsoft.com/office/drawing/2014/main" xmlns="" id="{A94297B6-FDA9-484A-A0F6-FC081D1FD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251" y="1268760"/>
            <a:ext cx="3400269" cy="2268000"/>
          </a:xfrm>
          <a:prstGeom prst="rect">
            <a:avLst/>
          </a:prstGeom>
          <a:ln>
            <a:noFill/>
          </a:ln>
          <a:effectLst>
            <a:softEdge rad="112500"/>
          </a:effectLst>
        </p:spPr>
      </p:pic>
      <p:pic>
        <p:nvPicPr>
          <p:cNvPr id="10" name="図 9">
            <a:extLst>
              <a:ext uri="{FF2B5EF4-FFF2-40B4-BE49-F238E27FC236}">
                <a16:creationId xmlns:a16="http://schemas.microsoft.com/office/drawing/2014/main" xmlns="" id="{A67ECCE4-C44E-45FB-856B-406C2C808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05" y="4149080"/>
            <a:ext cx="3558531" cy="2376000"/>
          </a:xfrm>
          <a:prstGeom prst="rect">
            <a:avLst/>
          </a:prstGeom>
          <a:ln>
            <a:noFill/>
          </a:ln>
          <a:effectLst>
            <a:softEdge rad="112500"/>
          </a:effectLst>
        </p:spPr>
      </p:pic>
      <p:pic>
        <p:nvPicPr>
          <p:cNvPr id="12" name="図 11">
            <a:extLst>
              <a:ext uri="{FF2B5EF4-FFF2-40B4-BE49-F238E27FC236}">
                <a16:creationId xmlns:a16="http://schemas.microsoft.com/office/drawing/2014/main" xmlns="" id="{0A234D33-0984-4E12-9688-1831568D7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29" y="4149336"/>
            <a:ext cx="3414191" cy="2268000"/>
          </a:xfrm>
          <a:prstGeom prst="rect">
            <a:avLst/>
          </a:prstGeom>
          <a:ln>
            <a:noFill/>
          </a:ln>
          <a:effectLst>
            <a:softEdge rad="112500"/>
          </a:effectLst>
        </p:spPr>
      </p:pic>
      <p:pic>
        <p:nvPicPr>
          <p:cNvPr id="14" name="図 13">
            <a:extLst>
              <a:ext uri="{FF2B5EF4-FFF2-40B4-BE49-F238E27FC236}">
                <a16:creationId xmlns:a16="http://schemas.microsoft.com/office/drawing/2014/main" xmlns="" id="{59F87DF3-F22D-438D-B9A8-1F9B6DEE3B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709184"/>
            <a:ext cx="3238352" cy="2160000"/>
          </a:xfrm>
          <a:prstGeom prst="rect">
            <a:avLst/>
          </a:prstGeom>
          <a:ln>
            <a:noFill/>
          </a:ln>
          <a:effectLst>
            <a:softEdge rad="112500"/>
          </a:effectLst>
        </p:spPr>
      </p:pic>
    </p:spTree>
    <p:extLst>
      <p:ext uri="{BB962C8B-B14F-4D97-AF65-F5344CB8AC3E}">
        <p14:creationId xmlns:p14="http://schemas.microsoft.com/office/powerpoint/2010/main" val="38763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282154"/>
          </a:xfrm>
        </p:spPr>
        <p:txBody>
          <a:bodyPr>
            <a:normAutofit/>
          </a:bodyPr>
          <a:lstStyle/>
          <a:p>
            <a:r>
              <a:rPr kumimoji="1" lang="en-US" altLang="ja-JP" u="sng" dirty="0" smtClean="0"/>
              <a:t>Why</a:t>
            </a:r>
            <a:r>
              <a:rPr lang="ja-JP" altLang="en-US" u="sng" dirty="0"/>
              <a:t>　</a:t>
            </a:r>
            <a:r>
              <a:rPr lang="en-US" altLang="ja-JP" u="sng" dirty="0" smtClean="0"/>
              <a:t>Japanese people</a:t>
            </a:r>
            <a:r>
              <a:rPr kumimoji="1" lang="en-US" altLang="ja-JP" u="sng" dirty="0" smtClean="0"/>
              <a:t>?</a:t>
            </a:r>
            <a:endParaRPr kumimoji="1" lang="ja-JP" altLang="en-US" u="sng" dirty="0"/>
          </a:p>
        </p:txBody>
      </p:sp>
      <p:sp>
        <p:nvSpPr>
          <p:cNvPr id="3" name="テキスト ボックス 2"/>
          <p:cNvSpPr txBox="1"/>
          <p:nvPr/>
        </p:nvSpPr>
        <p:spPr>
          <a:xfrm>
            <a:off x="2145474" y="6309320"/>
            <a:ext cx="298480" cy="584775"/>
          </a:xfrm>
          <a:prstGeom prst="rect">
            <a:avLst/>
          </a:prstGeom>
          <a:noFill/>
        </p:spPr>
        <p:txBody>
          <a:bodyPr wrap="none" rtlCol="0">
            <a:spAutoFit/>
          </a:bodyPr>
          <a:lstStyle/>
          <a:p>
            <a:r>
              <a:rPr kumimoji="1" lang="en-US" altLang="ja-JP" sz="3200" dirty="0" smtClean="0"/>
              <a:t>.</a:t>
            </a:r>
            <a:endParaRPr kumimoji="1" lang="ja-JP" altLang="en-US" sz="3200" dirty="0"/>
          </a:p>
        </p:txBody>
      </p:sp>
      <p:pic>
        <p:nvPicPr>
          <p:cNvPr id="14" name="図 13">
            <a:extLst>
              <a:ext uri="{FF2B5EF4-FFF2-40B4-BE49-F238E27FC236}">
                <a16:creationId xmlns:a16="http://schemas.microsoft.com/office/drawing/2014/main" xmlns="" id="{59F87DF3-F22D-438D-B9A8-1F9B6DEE3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709184"/>
            <a:ext cx="3238352" cy="2160000"/>
          </a:xfrm>
          <a:prstGeom prst="rect">
            <a:avLst/>
          </a:prstGeom>
          <a:ln>
            <a:noFill/>
          </a:ln>
          <a:effectLst>
            <a:softEdge rad="112500"/>
          </a:effec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105" y="1988840"/>
            <a:ext cx="4045838" cy="2700000"/>
          </a:xfrm>
          <a:prstGeom prst="rect">
            <a:avLst/>
          </a:prstGeom>
          <a:ln>
            <a:noFill/>
          </a:ln>
          <a:effectLst>
            <a:softEdge rad="112500"/>
          </a:effectLst>
        </p:spPr>
      </p:pic>
      <p:pic>
        <p:nvPicPr>
          <p:cNvPr id="11" name="コンテンツ プレースホルダー 10"/>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47664" y="1916832"/>
            <a:ext cx="6350600" cy="406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721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282154"/>
          </a:xfrm>
        </p:spPr>
        <p:txBody>
          <a:bodyPr>
            <a:normAutofit fontScale="90000"/>
          </a:bodyPr>
          <a:lstStyle/>
          <a:p>
            <a:r>
              <a:rPr kumimoji="1" lang="en-US" altLang="ja-JP" u="sng" smtClean="0"/>
              <a:t>Let’s think about international cooperation through their messages</a:t>
            </a:r>
            <a:endParaRPr kumimoji="1" lang="ja-JP" altLang="en-US" u="sng" dirty="0"/>
          </a:p>
        </p:txBody>
      </p:sp>
      <p:sp>
        <p:nvSpPr>
          <p:cNvPr id="3" name="テキスト ボックス 2"/>
          <p:cNvSpPr txBox="1"/>
          <p:nvPr/>
        </p:nvSpPr>
        <p:spPr>
          <a:xfrm>
            <a:off x="2145474" y="6309320"/>
            <a:ext cx="298480" cy="584775"/>
          </a:xfrm>
          <a:prstGeom prst="rect">
            <a:avLst/>
          </a:prstGeom>
          <a:noFill/>
        </p:spPr>
        <p:txBody>
          <a:bodyPr wrap="none" rtlCol="0">
            <a:spAutoFit/>
          </a:bodyPr>
          <a:lstStyle/>
          <a:p>
            <a:r>
              <a:rPr kumimoji="1" lang="en-US" altLang="ja-JP" sz="3200" dirty="0" smtClean="0"/>
              <a:t>.</a:t>
            </a:r>
            <a:endParaRPr kumimoji="1" lang="ja-JP" altLang="en-US" sz="3200" dirty="0"/>
          </a:p>
        </p:txBody>
      </p:sp>
      <p:pic>
        <p:nvPicPr>
          <p:cNvPr id="6" name="コンテンツ プレースホルダー 5">
            <a:extLst>
              <a:ext uri="{FF2B5EF4-FFF2-40B4-BE49-F238E27FC236}">
                <a16:creationId xmlns:a16="http://schemas.microsoft.com/office/drawing/2014/main" xmlns="" id="{E9B94144-3F2C-46A7-A0E3-560B8391D3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593" y="1412776"/>
            <a:ext cx="3342860" cy="2232000"/>
          </a:xfrm>
          <a:prstGeom prst="rect">
            <a:avLst/>
          </a:prstGeom>
          <a:ln>
            <a:noFill/>
          </a:ln>
          <a:effectLst>
            <a:softEdge rad="112500"/>
          </a:effectLst>
        </p:spPr>
      </p:pic>
      <p:pic>
        <p:nvPicPr>
          <p:cNvPr id="8" name="図 7">
            <a:extLst>
              <a:ext uri="{FF2B5EF4-FFF2-40B4-BE49-F238E27FC236}">
                <a16:creationId xmlns:a16="http://schemas.microsoft.com/office/drawing/2014/main" xmlns="" id="{A94297B6-FDA9-484A-A0F6-FC081D1FD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251" y="1268760"/>
            <a:ext cx="3400269" cy="2268000"/>
          </a:xfrm>
          <a:prstGeom prst="rect">
            <a:avLst/>
          </a:prstGeom>
          <a:ln>
            <a:noFill/>
          </a:ln>
          <a:effectLst>
            <a:softEdge rad="112500"/>
          </a:effectLst>
        </p:spPr>
      </p:pic>
      <p:pic>
        <p:nvPicPr>
          <p:cNvPr id="10" name="図 9">
            <a:extLst>
              <a:ext uri="{FF2B5EF4-FFF2-40B4-BE49-F238E27FC236}">
                <a16:creationId xmlns:a16="http://schemas.microsoft.com/office/drawing/2014/main" xmlns="" id="{A67ECCE4-C44E-45FB-856B-406C2C808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05" y="4149080"/>
            <a:ext cx="3558531" cy="2376000"/>
          </a:xfrm>
          <a:prstGeom prst="rect">
            <a:avLst/>
          </a:prstGeom>
          <a:ln>
            <a:noFill/>
          </a:ln>
          <a:effectLst>
            <a:softEdge rad="112500"/>
          </a:effectLst>
        </p:spPr>
      </p:pic>
      <p:pic>
        <p:nvPicPr>
          <p:cNvPr id="12" name="図 11">
            <a:extLst>
              <a:ext uri="{FF2B5EF4-FFF2-40B4-BE49-F238E27FC236}">
                <a16:creationId xmlns:a16="http://schemas.microsoft.com/office/drawing/2014/main" xmlns="" id="{0A234D33-0984-4E12-9688-1831568D7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29" y="4149336"/>
            <a:ext cx="3414191" cy="2268000"/>
          </a:xfrm>
          <a:prstGeom prst="rect">
            <a:avLst/>
          </a:prstGeom>
          <a:ln>
            <a:noFill/>
          </a:ln>
          <a:effectLst>
            <a:softEdge rad="112500"/>
          </a:effectLst>
        </p:spPr>
      </p:pic>
      <p:pic>
        <p:nvPicPr>
          <p:cNvPr id="14" name="図 13">
            <a:extLst>
              <a:ext uri="{FF2B5EF4-FFF2-40B4-BE49-F238E27FC236}">
                <a16:creationId xmlns:a16="http://schemas.microsoft.com/office/drawing/2014/main" xmlns="" id="{59F87DF3-F22D-438D-B9A8-1F9B6DEE3B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709184"/>
            <a:ext cx="3238352" cy="2160000"/>
          </a:xfrm>
          <a:prstGeom prst="rect">
            <a:avLst/>
          </a:prstGeom>
          <a:ln>
            <a:noFill/>
          </a:ln>
          <a:effectLst>
            <a:softEdge rad="112500"/>
          </a:effectLst>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105" y="1988840"/>
            <a:ext cx="4045838" cy="2700000"/>
          </a:xfrm>
          <a:prstGeom prst="rect">
            <a:avLst/>
          </a:prstGeom>
          <a:ln>
            <a:noFill/>
          </a:ln>
          <a:effectLst>
            <a:softEdge rad="112500"/>
          </a:effectLst>
        </p:spPr>
      </p:pic>
    </p:spTree>
    <p:extLst>
      <p:ext uri="{BB962C8B-B14F-4D97-AF65-F5344CB8AC3E}">
        <p14:creationId xmlns:p14="http://schemas.microsoft.com/office/powerpoint/2010/main" val="3513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pPr algn="l"/>
            <a:r>
              <a:rPr lang="en-US" altLang="ja-JP" b="1" dirty="0" smtClean="0"/>
              <a:t/>
            </a:r>
            <a:br>
              <a:rPr lang="en-US" altLang="ja-JP" b="1" dirty="0" smtClean="0"/>
            </a:br>
            <a:r>
              <a:rPr lang="ja-JP" altLang="en-US" b="1" dirty="0" smtClean="0"/>
              <a:t>Ｗｈａｔ‘ｓ　ｉｎｔｅｒｎａｔｉｏｎａｌ　ｃｏｏｐｅｒａｔｉｏｎ？</a:t>
            </a:r>
            <a:endParaRPr kumimoji="1" lang="ja-JP" altLang="en-US" dirty="0"/>
          </a:p>
        </p:txBody>
      </p:sp>
      <p:sp>
        <p:nvSpPr>
          <p:cNvPr id="5" name="コンテンツ プレースホルダー 4"/>
          <p:cNvSpPr>
            <a:spLocks noGrp="1"/>
          </p:cNvSpPr>
          <p:nvPr>
            <p:ph idx="1"/>
          </p:nvPr>
        </p:nvSpPr>
        <p:spPr>
          <a:xfrm>
            <a:off x="457200" y="1628800"/>
            <a:ext cx="8686800" cy="4525963"/>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endParaRPr lang="en-US" altLang="ja-JP" dirty="0" smtClean="0"/>
          </a:p>
          <a:p>
            <a:r>
              <a:rPr lang="en-US" altLang="ja-JP" dirty="0" smtClean="0"/>
              <a:t>1</a:t>
            </a:r>
            <a:r>
              <a:rPr lang="en-US" altLang="ja-JP" baseline="30000" dirty="0" smtClean="0"/>
              <a:t>st</a:t>
            </a:r>
            <a:r>
              <a:rPr lang="en-US" altLang="ja-JP" dirty="0" smtClean="0"/>
              <a:t> step </a:t>
            </a:r>
            <a:r>
              <a:rPr lang="ja-JP" altLang="en-US" dirty="0" smtClean="0"/>
              <a:t>⇒　</a:t>
            </a:r>
            <a:r>
              <a:rPr lang="en-US" altLang="ja-JP" dirty="0" smtClean="0"/>
              <a:t>Think about it by yourself. </a:t>
            </a:r>
            <a:endParaRPr lang="en-US" altLang="ja-JP" dirty="0"/>
          </a:p>
          <a:p>
            <a:endParaRPr lang="en-US" altLang="ja-JP" dirty="0"/>
          </a:p>
          <a:p>
            <a:r>
              <a:rPr lang="en-US" altLang="ja-JP" dirty="0" smtClean="0"/>
              <a:t>2</a:t>
            </a:r>
            <a:r>
              <a:rPr lang="en-US" altLang="ja-JP" baseline="30000" dirty="0" smtClean="0"/>
              <a:t>nd</a:t>
            </a:r>
            <a:r>
              <a:rPr lang="en-US" altLang="ja-JP" dirty="0" smtClean="0"/>
              <a:t> step </a:t>
            </a:r>
            <a:r>
              <a:rPr lang="ja-JP" altLang="en-US" dirty="0" smtClean="0"/>
              <a:t>⇒　</a:t>
            </a:r>
            <a:r>
              <a:rPr lang="en-US" altLang="ja-JP" dirty="0" smtClean="0"/>
              <a:t>Talk about it with your friends.</a:t>
            </a:r>
            <a:endParaRPr lang="en-US" altLang="ja-JP" dirty="0"/>
          </a:p>
          <a:p>
            <a:endParaRPr lang="en-US" altLang="ja-JP" dirty="0"/>
          </a:p>
          <a:p>
            <a:r>
              <a:rPr lang="en-US" altLang="ja-JP" dirty="0" smtClean="0"/>
              <a:t>3</a:t>
            </a:r>
            <a:r>
              <a:rPr lang="en-US" altLang="ja-JP" baseline="30000" dirty="0" smtClean="0"/>
              <a:t>rd</a:t>
            </a:r>
            <a:r>
              <a:rPr lang="en-US" altLang="ja-JP" dirty="0" smtClean="0"/>
              <a:t> step </a:t>
            </a:r>
            <a:r>
              <a:rPr lang="ja-JP" altLang="en-US" dirty="0" smtClean="0"/>
              <a:t>⇒　</a:t>
            </a:r>
            <a:r>
              <a:rPr lang="en-US" altLang="ja-JP" dirty="0" smtClean="0"/>
              <a:t>Write your group’s answer </a:t>
            </a:r>
          </a:p>
          <a:p>
            <a:r>
              <a:rPr lang="en-US" altLang="ja-JP" dirty="0"/>
              <a:t> </a:t>
            </a:r>
            <a:r>
              <a:rPr lang="en-US" altLang="ja-JP" dirty="0" smtClean="0"/>
              <a:t>                   on the whiteboard &amp; tell us</a:t>
            </a:r>
          </a:p>
          <a:p>
            <a:r>
              <a:rPr lang="en-US" altLang="ja-JP" dirty="0"/>
              <a:t> </a:t>
            </a:r>
            <a:r>
              <a:rPr lang="en-US" altLang="ja-JP" dirty="0" smtClean="0"/>
              <a:t>                   about it.</a:t>
            </a:r>
            <a:endParaRPr lang="ja-JP" altLang="en-US" dirty="0"/>
          </a:p>
          <a:p>
            <a:endParaRPr kumimoji="1" lang="ja-JP" altLang="en-US" dirty="0"/>
          </a:p>
        </p:txBody>
      </p:sp>
    </p:spTree>
    <p:extLst>
      <p:ext uri="{BB962C8B-B14F-4D97-AF65-F5344CB8AC3E}">
        <p14:creationId xmlns:p14="http://schemas.microsoft.com/office/powerpoint/2010/main" val="168322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536" y="58614"/>
            <a:ext cx="8229600" cy="634082"/>
          </a:xfrm>
        </p:spPr>
        <p:txBody>
          <a:bodyPr>
            <a:normAutofit fontScale="90000"/>
          </a:bodyPr>
          <a:lstStyle/>
          <a:p>
            <a:r>
              <a:rPr kumimoji="1" lang="ja-JP" altLang="en-US" dirty="0" smtClean="0"/>
              <a:t>国際協力に参加する主な機関</a:t>
            </a:r>
            <a:endParaRPr kumimoji="1" lang="ja-JP" altLang="en-US" dirty="0"/>
          </a:p>
        </p:txBody>
      </p:sp>
      <p:graphicFrame>
        <p:nvGraphicFramePr>
          <p:cNvPr id="8" name="図表 7"/>
          <p:cNvGraphicFramePr/>
          <p:nvPr>
            <p:extLst>
              <p:ext uri="{D42A27DB-BD31-4B8C-83A1-F6EECF244321}">
                <p14:modId xmlns:p14="http://schemas.microsoft.com/office/powerpoint/2010/main" val="3775087576"/>
              </p:ext>
            </p:extLst>
          </p:nvPr>
        </p:nvGraphicFramePr>
        <p:xfrm>
          <a:off x="755576" y="1340768"/>
          <a:ext cx="686442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コンテンツ プレースホルダー 8"/>
          <p:cNvSpPr>
            <a:spLocks noGrp="1"/>
          </p:cNvSpPr>
          <p:nvPr>
            <p:ph idx="1"/>
          </p:nvPr>
        </p:nvSpPr>
        <p:spPr>
          <a:xfrm>
            <a:off x="457200" y="-243408"/>
            <a:ext cx="8229600" cy="5261433"/>
          </a:xfrm>
        </p:spPr>
        <p:txBody>
          <a:bodyPr/>
          <a:lstStyle/>
          <a:p>
            <a:endParaRPr kumimoji="1" lang="ja-JP" altLang="en-US" dirty="0"/>
          </a:p>
        </p:txBody>
      </p:sp>
    </p:spTree>
    <p:extLst>
      <p:ext uri="{BB962C8B-B14F-4D97-AF65-F5344CB8AC3E}">
        <p14:creationId xmlns:p14="http://schemas.microsoft.com/office/powerpoint/2010/main" val="3078737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pPr algn="l"/>
            <a:r>
              <a:rPr lang="en-US" altLang="ja-JP" b="1" dirty="0" smtClean="0"/>
              <a:t/>
            </a:r>
            <a:br>
              <a:rPr lang="en-US" altLang="ja-JP" b="1" dirty="0" smtClean="0"/>
            </a:br>
            <a:r>
              <a:rPr lang="ja-JP" altLang="en-US" b="1" dirty="0" smtClean="0"/>
              <a:t>国際</a:t>
            </a:r>
            <a:r>
              <a:rPr lang="ja-JP" altLang="en-US" b="1" dirty="0"/>
              <a:t>協力と</a:t>
            </a:r>
            <a:r>
              <a:rPr lang="ja-JP" altLang="en-US" b="1" dirty="0" smtClean="0"/>
              <a:t>は？</a:t>
            </a:r>
            <a:r>
              <a:rPr lang="ja-JP" altLang="en-US" b="1" dirty="0"/>
              <a:t/>
            </a:r>
            <a:br>
              <a:rPr lang="ja-JP" altLang="en-US" b="1" dirty="0"/>
            </a:br>
            <a:endParaRPr kumimoji="1" lang="ja-JP" altLang="en-US" dirty="0"/>
          </a:p>
        </p:txBody>
      </p:sp>
      <p:sp>
        <p:nvSpPr>
          <p:cNvPr id="5" name="コンテンツ プレースホルダー 4"/>
          <p:cNvSpPr>
            <a:spLocks noGrp="1"/>
          </p:cNvSpPr>
          <p:nvPr>
            <p:ph idx="1"/>
          </p:nvPr>
        </p:nvSpPr>
        <p:spPr/>
        <p:txBody>
          <a:bodyPr>
            <a:normAutofit/>
          </a:bodyPr>
          <a:lstStyle/>
          <a:p>
            <a:endParaRPr kumimoji="1" lang="ja-JP" altLang="en-US" dirty="0"/>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457477" y="1052736"/>
            <a:ext cx="5706811" cy="5580000"/>
          </a:xfrm>
          <a:prstGeom prst="rect">
            <a:avLst/>
          </a:prstGeom>
        </p:spPr>
      </p:pic>
    </p:spTree>
    <p:extLst>
      <p:ext uri="{BB962C8B-B14F-4D97-AF65-F5344CB8AC3E}">
        <p14:creationId xmlns:p14="http://schemas.microsoft.com/office/powerpoint/2010/main" val="353993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u="sng" dirty="0"/>
              <a:t>Intro Quiz </a:t>
            </a:r>
            <a:br>
              <a:rPr kumimoji="1" lang="en-US" altLang="ja-JP" sz="3200" u="sng" dirty="0"/>
            </a:br>
            <a:r>
              <a:rPr kumimoji="1" lang="en-US" altLang="ja-JP" sz="3200" u="sng" dirty="0"/>
              <a:t>about international cooperation </a:t>
            </a:r>
            <a:endParaRPr kumimoji="1" lang="ja-JP" altLang="en-US" sz="3200" u="sng" dirty="0"/>
          </a:p>
        </p:txBody>
      </p:sp>
      <p:sp>
        <p:nvSpPr>
          <p:cNvPr id="3" name="コンテンツ プレースホルダー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fontScale="92500" lnSpcReduction="10000"/>
          </a:bodyPr>
          <a:lstStyle/>
          <a:p>
            <a:r>
              <a:rPr kumimoji="1" lang="en-US" altLang="ja-JP" b="1" dirty="0">
                <a:solidFill>
                  <a:srgbClr val="FF0000"/>
                </a:solidFill>
              </a:rPr>
              <a:t>Q1</a:t>
            </a:r>
            <a:r>
              <a:rPr kumimoji="1" lang="en-US" altLang="ja-JP" dirty="0"/>
              <a:t>    </a:t>
            </a:r>
            <a:r>
              <a:rPr lang="en-US" altLang="ja-JP" dirty="0"/>
              <a:t>What is the Japanese rank of international aid in developed </a:t>
            </a:r>
            <a:r>
              <a:rPr lang="en-US" altLang="ja-JP" dirty="0" smtClean="0"/>
              <a:t>countries</a:t>
            </a:r>
          </a:p>
          <a:p>
            <a:r>
              <a:rPr lang="en-US" altLang="ja-JP" dirty="0"/>
              <a:t> </a:t>
            </a:r>
            <a:r>
              <a:rPr lang="en-US" altLang="ja-JP" dirty="0" smtClean="0"/>
              <a:t>         </a:t>
            </a:r>
            <a:r>
              <a:rPr lang="ja-JP" altLang="en-US" dirty="0" smtClean="0"/>
              <a:t>（先進国の中で日本の国際援助の順位）</a:t>
            </a:r>
            <a:r>
              <a:rPr lang="en-US" altLang="ja-JP" dirty="0" smtClean="0"/>
              <a:t>?</a:t>
            </a:r>
            <a:endParaRPr lang="en-US" altLang="ja-JP" dirty="0"/>
          </a:p>
          <a:p>
            <a:endParaRPr kumimoji="1" lang="en-US" altLang="ja-JP" dirty="0"/>
          </a:p>
          <a:p>
            <a:r>
              <a:rPr lang="ja-JP" altLang="en-US" b="1" dirty="0"/>
              <a:t>①　１ｓｔ</a:t>
            </a:r>
            <a:endParaRPr lang="en-US" altLang="ja-JP" b="1" dirty="0"/>
          </a:p>
          <a:p>
            <a:endParaRPr lang="en-US" altLang="ja-JP" b="1" dirty="0"/>
          </a:p>
          <a:p>
            <a:r>
              <a:rPr lang="ja-JP" altLang="en-US" b="1" dirty="0"/>
              <a:t>②  </a:t>
            </a:r>
            <a:r>
              <a:rPr lang="en-US" altLang="ja-JP" b="1" dirty="0"/>
              <a:t>4th</a:t>
            </a:r>
          </a:p>
          <a:p>
            <a:endParaRPr lang="en-US" altLang="ja-JP" b="1" dirty="0"/>
          </a:p>
          <a:p>
            <a:r>
              <a:rPr lang="ja-JP" altLang="en-US" b="1" dirty="0"/>
              <a:t>③　</a:t>
            </a:r>
            <a:r>
              <a:rPr lang="en-US" altLang="ja-JP" b="1" dirty="0"/>
              <a:t>10</a:t>
            </a:r>
            <a:r>
              <a:rPr lang="ja-JP" altLang="en-US" b="1" dirty="0"/>
              <a:t>ｔｈ</a:t>
            </a:r>
            <a:endParaRPr lang="en-US" altLang="ja-JP" b="1" dirty="0"/>
          </a:p>
          <a:p>
            <a:endParaRPr kumimoji="1" lang="ja-JP" altLang="en-US" dirty="0"/>
          </a:p>
        </p:txBody>
      </p:sp>
      <p:pic>
        <p:nvPicPr>
          <p:cNvPr id="5" name="図 4">
            <a:extLst>
              <a:ext uri="{FF2B5EF4-FFF2-40B4-BE49-F238E27FC236}">
                <a16:creationId xmlns:a16="http://schemas.microsoft.com/office/drawing/2014/main" xmlns="" id="{5651214F-7FB7-4DAF-BF97-6F657BCF9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321304"/>
            <a:ext cx="4259452" cy="2844000"/>
          </a:xfrm>
          <a:prstGeom prst="rect">
            <a:avLst/>
          </a:prstGeom>
          <a:ln>
            <a:noFill/>
          </a:ln>
          <a:effectLst>
            <a:softEdge rad="112500"/>
          </a:effectLst>
        </p:spPr>
      </p:pic>
      <p:sp>
        <p:nvSpPr>
          <p:cNvPr id="4" name="テキスト ボックス 3"/>
          <p:cNvSpPr txBox="1"/>
          <p:nvPr/>
        </p:nvSpPr>
        <p:spPr>
          <a:xfrm>
            <a:off x="5508104" y="6165304"/>
            <a:ext cx="3414717" cy="369332"/>
          </a:xfrm>
          <a:prstGeom prst="rect">
            <a:avLst/>
          </a:prstGeom>
          <a:noFill/>
        </p:spPr>
        <p:txBody>
          <a:bodyPr wrap="none" rtlCol="0">
            <a:spAutoFit/>
          </a:bodyPr>
          <a:lstStyle/>
          <a:p>
            <a:r>
              <a:rPr kumimoji="1" lang="ja-JP" altLang="en-US" dirty="0" smtClean="0"/>
              <a:t>「どうなってるの？世界と日本」より</a:t>
            </a:r>
            <a:endParaRPr kumimoji="1" lang="ja-JP" altLang="en-US" dirty="0"/>
          </a:p>
        </p:txBody>
      </p:sp>
    </p:spTree>
    <p:extLst>
      <p:ext uri="{BB962C8B-B14F-4D97-AF65-F5344CB8AC3E}">
        <p14:creationId xmlns:p14="http://schemas.microsoft.com/office/powerpoint/2010/main" val="21982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3">
                                            <p:txEl>
                                              <p:pRg st="7" end="7"/>
                                            </p:txEl>
                                          </p:spTgt>
                                        </p:tgtEl>
                                        <p:attrNameLst>
                                          <p:attrName>style.color</p:attrName>
                                        </p:attrNameLst>
                                      </p:cBhvr>
                                      <p:by>
                                        <p:hsl h="7200000" s="0" l="0"/>
                                      </p:by>
                                    </p:animClr>
                                    <p:animClr clrSpc="hsl" dir="cw">
                                      <p:cBhvr>
                                        <p:cTn id="7" dur="500" fill="hold"/>
                                        <p:tgtEl>
                                          <p:spTgt spid="3">
                                            <p:txEl>
                                              <p:pRg st="7" end="7"/>
                                            </p:txEl>
                                          </p:spTgt>
                                        </p:tgtEl>
                                        <p:attrNameLst>
                                          <p:attrName>fillcolor</p:attrName>
                                        </p:attrNameLst>
                                      </p:cBhvr>
                                      <p:by>
                                        <p:hsl h="7200000" s="0" l="0"/>
                                      </p:by>
                                    </p:animClr>
                                    <p:animClr clrSpc="hsl" dir="cw">
                                      <p:cBhvr>
                                        <p:cTn id="8" dur="500" fill="hold"/>
                                        <p:tgtEl>
                                          <p:spTgt spid="3">
                                            <p:txEl>
                                              <p:pRg st="7" end="7"/>
                                            </p:txEl>
                                          </p:spTgt>
                                        </p:tgtEl>
                                        <p:attrNameLst>
                                          <p:attrName>stroke.color</p:attrName>
                                        </p:attrNameLst>
                                      </p:cBhvr>
                                      <p:by>
                                        <p:hsl h="7200000" s="0" l="0"/>
                                      </p:by>
                                    </p:animClr>
                                    <p:set>
                                      <p:cBhvr>
                                        <p:cTn id="9" dur="500" fill="hold"/>
                                        <p:tgtEl>
                                          <p:spTgt spid="3">
                                            <p:txEl>
                                              <p:pRg st="7" end="7"/>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nodeType="clickEffect">
                                  <p:stCondLst>
                                    <p:cond delay="0"/>
                                  </p:stCondLst>
                                  <p:childTnLst>
                                    <p:animClr clrSpc="hsl" dir="cw">
                                      <p:cBhvr override="childStyle">
                                        <p:cTn id="13" dur="500" fill="hold"/>
                                        <p:tgtEl>
                                          <p:spTgt spid="3">
                                            <p:txEl>
                                              <p:pRg st="3" end="3"/>
                                            </p:txEl>
                                          </p:spTgt>
                                        </p:tgtEl>
                                        <p:attrNameLst>
                                          <p:attrName>style.color</p:attrName>
                                        </p:attrNameLst>
                                      </p:cBhvr>
                                      <p:by>
                                        <p:hsl h="7200000" s="0" l="0"/>
                                      </p:by>
                                    </p:animClr>
                                    <p:animClr clrSpc="hsl" dir="cw">
                                      <p:cBhvr>
                                        <p:cTn id="14" dur="500" fill="hold"/>
                                        <p:tgtEl>
                                          <p:spTgt spid="3">
                                            <p:txEl>
                                              <p:pRg st="3" end="3"/>
                                            </p:txEl>
                                          </p:spTgt>
                                        </p:tgtEl>
                                        <p:attrNameLst>
                                          <p:attrName>fillcolor</p:attrName>
                                        </p:attrNameLst>
                                      </p:cBhvr>
                                      <p:by>
                                        <p:hsl h="7200000" s="0" l="0"/>
                                      </p:by>
                                    </p:animClr>
                                    <p:animClr clrSpc="hsl" dir="cw">
                                      <p:cBhvr>
                                        <p:cTn id="15" dur="500" fill="hold"/>
                                        <p:tgtEl>
                                          <p:spTgt spid="3">
                                            <p:txEl>
                                              <p:pRg st="3" end="3"/>
                                            </p:txEl>
                                          </p:spTgt>
                                        </p:tgtEl>
                                        <p:attrNameLst>
                                          <p:attrName>stroke.color</p:attrName>
                                        </p:attrNameLst>
                                      </p:cBhvr>
                                      <p:by>
                                        <p:hsl h="7200000" s="0" l="0"/>
                                      </p:by>
                                    </p:animClr>
                                    <p:set>
                                      <p:cBhvr>
                                        <p:cTn id="16" dur="500" fill="hold"/>
                                        <p:tgtEl>
                                          <p:spTgt spid="3">
                                            <p:txEl>
                                              <p:pRg st="3" end="3"/>
                                            </p:txEl>
                                          </p:spTgt>
                                        </p:tgtEl>
                                        <p:attrNameLst>
                                          <p:attrName>fill.type</p:attrName>
                                        </p:attrNameLst>
                                      </p:cBhvr>
                                      <p:to>
                                        <p:strVal val="solid"/>
                                      </p:to>
                                    </p:set>
                                  </p:childTnLst>
                                </p:cTn>
                              </p:par>
                              <p:par>
                                <p:cTn id="17" presetID="21" presetClass="emph" presetSubtype="0" fill="hold" nodeType="withEffect">
                                  <p:stCondLst>
                                    <p:cond delay="0"/>
                                  </p:stCondLst>
                                  <p:childTnLst>
                                    <p:animClr clrSpc="hsl" dir="cw">
                                      <p:cBhvr override="childStyle">
                                        <p:cTn id="18" dur="500" fill="hold"/>
                                        <p:tgtEl>
                                          <p:spTgt spid="3">
                                            <p:txEl>
                                              <p:pRg st="5" end="5"/>
                                            </p:txEl>
                                          </p:spTgt>
                                        </p:tgtEl>
                                        <p:attrNameLst>
                                          <p:attrName>style.color</p:attrName>
                                        </p:attrNameLst>
                                      </p:cBhvr>
                                      <p:by>
                                        <p:hsl h="7200000" s="0" l="0"/>
                                      </p:by>
                                    </p:animClr>
                                    <p:animClr clrSpc="hsl" dir="cw">
                                      <p:cBhvr>
                                        <p:cTn id="19" dur="500" fill="hold"/>
                                        <p:tgtEl>
                                          <p:spTgt spid="3">
                                            <p:txEl>
                                              <p:pRg st="5" end="5"/>
                                            </p:txEl>
                                          </p:spTgt>
                                        </p:tgtEl>
                                        <p:attrNameLst>
                                          <p:attrName>fillcolor</p:attrName>
                                        </p:attrNameLst>
                                      </p:cBhvr>
                                      <p:by>
                                        <p:hsl h="7200000" s="0" l="0"/>
                                      </p:by>
                                    </p:animClr>
                                    <p:animClr clrSpc="hsl" dir="cw">
                                      <p:cBhvr>
                                        <p:cTn id="20" dur="500" fill="hold"/>
                                        <p:tgtEl>
                                          <p:spTgt spid="3">
                                            <p:txEl>
                                              <p:pRg st="5" end="5"/>
                                            </p:txEl>
                                          </p:spTgt>
                                        </p:tgtEl>
                                        <p:attrNameLst>
                                          <p:attrName>stroke.color</p:attrName>
                                        </p:attrNameLst>
                                      </p:cBhvr>
                                      <p:by>
                                        <p:hsl h="7200000" s="0" l="0"/>
                                      </p:by>
                                    </p:animClr>
                                    <p:set>
                                      <p:cBhvr>
                                        <p:cTn id="21"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正方形/長方形 11"/>
          <p:cNvSpPr>
            <a:spLocks noChangeArrowheads="1"/>
          </p:cNvSpPr>
          <p:nvPr/>
        </p:nvSpPr>
        <p:spPr bwMode="auto">
          <a:xfrm>
            <a:off x="971550" y="188913"/>
            <a:ext cx="8172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600">
                <a:solidFill>
                  <a:srgbClr val="000000"/>
                </a:solidFill>
                <a:latin typeface="HGP創英角ｺﾞｼｯｸUB" pitchFamily="50" charset="-128"/>
                <a:ea typeface="HGP創英角ｺﾞｼｯｸUB" pitchFamily="50" charset="-128"/>
              </a:rPr>
              <a:t>持続可能な開発目標</a:t>
            </a:r>
            <a:r>
              <a:rPr lang="en-US" altLang="ja-JP" sz="3600">
                <a:solidFill>
                  <a:srgbClr val="000000"/>
                </a:solidFill>
                <a:latin typeface="HGP創英角ｺﾞｼｯｸUB" pitchFamily="50" charset="-128"/>
                <a:ea typeface="HGP創英角ｺﾞｼｯｸUB" pitchFamily="50" charset="-128"/>
              </a:rPr>
              <a:t>(</a:t>
            </a:r>
            <a:r>
              <a:rPr lang="ja-JP" altLang="en-US" sz="3600">
                <a:solidFill>
                  <a:srgbClr val="000000"/>
                </a:solidFill>
                <a:latin typeface="HGP創英角ｺﾞｼｯｸUB" pitchFamily="50" charset="-128"/>
                <a:ea typeface="HGP創英角ｺﾞｼｯｸUB" pitchFamily="50" charset="-128"/>
              </a:rPr>
              <a:t>ＳＤＧｓ</a:t>
            </a:r>
            <a:r>
              <a:rPr lang="en-US" altLang="ja-JP" sz="3600">
                <a:solidFill>
                  <a:srgbClr val="000000"/>
                </a:solidFill>
                <a:latin typeface="HGP創英角ｺﾞｼｯｸUB" pitchFamily="50" charset="-128"/>
                <a:ea typeface="HGP創英角ｺﾞｼｯｸUB" pitchFamily="50" charset="-128"/>
              </a:rPr>
              <a:t>)</a:t>
            </a:r>
          </a:p>
        </p:txBody>
      </p:sp>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4100"/>
            <a:ext cx="8931275"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2668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正方形/長方形 11"/>
          <p:cNvSpPr>
            <a:spLocks noChangeArrowheads="1"/>
          </p:cNvSpPr>
          <p:nvPr/>
        </p:nvSpPr>
        <p:spPr bwMode="auto">
          <a:xfrm>
            <a:off x="971550" y="188913"/>
            <a:ext cx="8172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a:solidFill>
                  <a:srgbClr val="000000"/>
                </a:solidFill>
                <a:latin typeface="HGP創英角ｺﾞｼｯｸUB" pitchFamily="50" charset="-128"/>
                <a:ea typeface="HGP創英角ｺﾞｼｯｸUB" pitchFamily="50" charset="-128"/>
              </a:rPr>
              <a:t>ＳＤＧｓの特徴</a:t>
            </a:r>
            <a:endParaRPr lang="en-US" altLang="ja-JP" sz="3600">
              <a:solidFill>
                <a:srgbClr val="000000"/>
              </a:solidFill>
              <a:latin typeface="HGP創英角ｺﾞｼｯｸUB" pitchFamily="50" charset="-128"/>
              <a:ea typeface="HGP創英角ｺﾞｼｯｸUB" pitchFamily="50" charset="-128"/>
            </a:endParaRPr>
          </a:p>
        </p:txBody>
      </p:sp>
      <p:sp>
        <p:nvSpPr>
          <p:cNvPr id="2" name="正方形/長方形 1"/>
          <p:cNvSpPr>
            <a:spLocks noChangeArrowheads="1"/>
          </p:cNvSpPr>
          <p:nvPr/>
        </p:nvSpPr>
        <p:spPr bwMode="auto">
          <a:xfrm>
            <a:off x="971550" y="1220788"/>
            <a:ext cx="8064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3200">
                <a:solidFill>
                  <a:srgbClr val="000000"/>
                </a:solidFill>
              </a:rPr>
              <a:t>①市民社会も一緒になって目標を設定</a:t>
            </a:r>
            <a:endParaRPr lang="en-US" altLang="ja-JP" sz="3200">
              <a:solidFill>
                <a:srgbClr val="000000"/>
              </a:solidFill>
            </a:endParaRPr>
          </a:p>
          <a:p>
            <a:r>
              <a:rPr lang="en-US" altLang="ja-JP" sz="3200">
                <a:solidFill>
                  <a:srgbClr val="000000"/>
                </a:solidFill>
              </a:rPr>
              <a:t>“Leave No One Behind” 『</a:t>
            </a:r>
            <a:r>
              <a:rPr lang="ja-JP" altLang="en-US" sz="3200">
                <a:solidFill>
                  <a:srgbClr val="000000"/>
                </a:solidFill>
              </a:rPr>
              <a:t>誰一人取り残さない</a:t>
            </a:r>
            <a:r>
              <a:rPr lang="en-US" altLang="ja-JP" sz="3200">
                <a:solidFill>
                  <a:srgbClr val="000000"/>
                </a:solidFill>
              </a:rPr>
              <a:t>』</a:t>
            </a:r>
          </a:p>
          <a:p>
            <a:endParaRPr lang="en-US" altLang="ja-JP" sz="2400">
              <a:solidFill>
                <a:srgbClr val="000000"/>
              </a:solidFill>
            </a:endParaRPr>
          </a:p>
          <a:p>
            <a:r>
              <a:rPr lang="ja-JP" altLang="en-US" sz="3200">
                <a:solidFill>
                  <a:srgbClr val="000000"/>
                </a:solidFill>
              </a:rPr>
              <a:t>②地球上の全ての国々や人々を対象。</a:t>
            </a:r>
            <a:endParaRPr lang="en-US" altLang="ja-JP" sz="3200">
              <a:solidFill>
                <a:srgbClr val="000000"/>
              </a:solidFill>
            </a:endParaRPr>
          </a:p>
          <a:p>
            <a:r>
              <a:rPr lang="ja-JP" altLang="en-US" sz="2400">
                <a:solidFill>
                  <a:srgbClr val="000000"/>
                </a:solidFill>
              </a:rPr>
              <a:t>　　途上国の問題は途上国だけの問題ではない</a:t>
            </a:r>
            <a:endParaRPr lang="en-US" altLang="ja-JP" sz="2400">
              <a:solidFill>
                <a:srgbClr val="000000"/>
              </a:solidFill>
            </a:endParaRPr>
          </a:p>
          <a:p>
            <a:r>
              <a:rPr lang="ja-JP" altLang="en-US" sz="2400">
                <a:solidFill>
                  <a:srgbClr val="000000"/>
                </a:solidFill>
              </a:rPr>
              <a:t>　　経済、社会、環境問題は非常に複雑に絡み合っている。</a:t>
            </a:r>
            <a:endParaRPr lang="en-US" altLang="ja-JP" sz="2400">
              <a:solidFill>
                <a:srgbClr val="000000"/>
              </a:solidFill>
            </a:endParaRPr>
          </a:p>
          <a:p>
            <a:r>
              <a:rPr lang="ja-JP" altLang="en-US" sz="2400">
                <a:solidFill>
                  <a:srgbClr val="000000"/>
                </a:solidFill>
              </a:rPr>
              <a:t>　　　　　　　　　　　　　⇒統合的に問題を解決することが必要</a:t>
            </a:r>
            <a:endParaRPr lang="en-US" altLang="ja-JP" sz="2400">
              <a:solidFill>
                <a:srgbClr val="000000"/>
              </a:solidFill>
            </a:endParaRPr>
          </a:p>
          <a:p>
            <a:endParaRPr lang="en-US" altLang="ja-JP" sz="2400">
              <a:solidFill>
                <a:srgbClr val="000000"/>
              </a:solidFill>
            </a:endParaRPr>
          </a:p>
          <a:p>
            <a:r>
              <a:rPr lang="ja-JP" altLang="en-US" sz="3200">
                <a:solidFill>
                  <a:srgbClr val="000000"/>
                </a:solidFill>
              </a:rPr>
              <a:t>③国内でも行動目標を設定し取り組む必要</a:t>
            </a:r>
            <a:endParaRPr lang="en-US" altLang="ja-JP" sz="3200">
              <a:solidFill>
                <a:srgbClr val="000000"/>
              </a:solidFill>
            </a:endParaRPr>
          </a:p>
          <a:p>
            <a:r>
              <a:rPr lang="ja-JP" altLang="en-US" sz="2400">
                <a:solidFill>
                  <a:srgbClr val="000000"/>
                </a:solidFill>
              </a:rPr>
              <a:t>　　世界全体で目指すところは国連レベルで示した上で、</a:t>
            </a:r>
            <a:endParaRPr lang="en-US" altLang="ja-JP" sz="2400">
              <a:solidFill>
                <a:srgbClr val="000000"/>
              </a:solidFill>
            </a:endParaRPr>
          </a:p>
          <a:p>
            <a:r>
              <a:rPr lang="ja-JP" altLang="en-US" sz="2400">
                <a:solidFill>
                  <a:srgbClr val="000000"/>
                </a:solidFill>
              </a:rPr>
              <a:t>　　各国や地域の特徴に合わせたターゲットや</a:t>
            </a:r>
            <a:endParaRPr lang="en-US" altLang="ja-JP" sz="2400">
              <a:solidFill>
                <a:srgbClr val="000000"/>
              </a:solidFill>
            </a:endParaRPr>
          </a:p>
          <a:p>
            <a:r>
              <a:rPr lang="ja-JP" altLang="en-US" sz="2400">
                <a:solidFill>
                  <a:srgbClr val="000000"/>
                </a:solidFill>
              </a:rPr>
              <a:t>　　実施方法を考える必要性</a:t>
            </a:r>
            <a:endParaRPr lang="en-US" altLang="ja-JP" sz="2400">
              <a:solidFill>
                <a:srgbClr val="000000"/>
              </a:solidFill>
            </a:endParaRPr>
          </a:p>
        </p:txBody>
      </p:sp>
    </p:spTree>
    <p:extLst>
      <p:ext uri="{BB962C8B-B14F-4D97-AF65-F5344CB8AC3E}">
        <p14:creationId xmlns:p14="http://schemas.microsoft.com/office/powerpoint/2010/main" val="388764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4" dur="500"/>
                                        <p:tgtEl>
                                          <p:spTgt spid="2">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9" dur="500"/>
                                        <p:tgtEl>
                                          <p:spTgt spid="2">
                                            <p:txEl>
                                              <p:pRg st="8" end="8"/>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2" dur="500"/>
                                        <p:tgtEl>
                                          <p:spTgt spid="2">
                                            <p:txEl>
                                              <p:pRg st="9" end="9"/>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5" dur="500"/>
                                        <p:tgtEl>
                                          <p:spTgt spid="2">
                                            <p:txEl>
                                              <p:pRg st="10" end="1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pPr algn="l"/>
            <a:r>
              <a:rPr lang="ja-JP" altLang="en-US" dirty="0"/>
              <a:t>援助国の</a:t>
            </a:r>
            <a:r>
              <a:rPr lang="en-US" altLang="ja-JP" dirty="0"/>
              <a:t>ODA</a:t>
            </a:r>
            <a:r>
              <a:rPr lang="ja-JP" altLang="en-US" dirty="0"/>
              <a:t>実績</a:t>
            </a:r>
            <a:endParaRPr kumimoji="1" lang="ja-JP" altLang="en-US"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980728"/>
            <a:ext cx="7632847" cy="54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414806" y="2649686"/>
            <a:ext cx="1973618" cy="923330"/>
          </a:xfrm>
          <a:prstGeom prst="rect">
            <a:avLst/>
          </a:prstGeom>
          <a:noFill/>
        </p:spPr>
        <p:txBody>
          <a:bodyPr wrap="none" lIns="91440" tIns="45720" rIns="91440" bIns="45720">
            <a:spAutoFit/>
          </a:bodyPr>
          <a:lstStyle/>
          <a:p>
            <a:pPr algn="ctr"/>
            <a:r>
              <a:rPr lang="ja-JP"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ＭＳ ゴシック" panose="020B0609070205080204" pitchFamily="49" charset="-128"/>
                <a:ea typeface="ＭＳ ゴシック" panose="020B0609070205080204" pitchFamily="49" charset="-128"/>
              </a:rPr>
              <a:t>第</a:t>
            </a:r>
            <a:r>
              <a:rPr lang="en-US" altLang="ja-JP"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ＭＳ ゴシック" panose="020B0609070205080204" pitchFamily="49" charset="-128"/>
                <a:ea typeface="ＭＳ ゴシック" panose="020B0609070205080204" pitchFamily="49" charset="-128"/>
              </a:rPr>
              <a:t>4</a:t>
            </a:r>
            <a:r>
              <a:rPr lang="ja-JP"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ＭＳ ゴシック" panose="020B0609070205080204" pitchFamily="49" charset="-128"/>
                <a:ea typeface="ＭＳ ゴシック" panose="020B0609070205080204" pitchFamily="49" charset="-128"/>
              </a:rPr>
              <a:t>位</a:t>
            </a:r>
            <a:endParaRPr lang="ja-JP"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018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229600" cy="850106"/>
          </a:xfrm>
        </p:spPr>
        <p:txBody>
          <a:bodyPr>
            <a:normAutofit fontScale="90000"/>
          </a:bodyPr>
          <a:lstStyle/>
          <a:p>
            <a:r>
              <a:rPr kumimoji="1" lang="en-US" altLang="ja-JP" sz="3200" u="sng" dirty="0"/>
              <a:t/>
            </a:r>
            <a:br>
              <a:rPr kumimoji="1" lang="en-US" altLang="ja-JP" sz="3200" u="sng" dirty="0"/>
            </a:br>
            <a:r>
              <a:rPr kumimoji="1" lang="en-US" altLang="ja-JP" sz="3200" u="sng" dirty="0" smtClean="0"/>
              <a:t>abbreviations(</a:t>
            </a:r>
            <a:r>
              <a:rPr kumimoji="1" lang="ja-JP" altLang="en-US" sz="3200" u="sng" dirty="0" smtClean="0"/>
              <a:t>略語）</a:t>
            </a:r>
            <a:r>
              <a:rPr kumimoji="1" lang="en-US" altLang="ja-JP" sz="3200" u="sng" dirty="0" smtClean="0"/>
              <a:t> </a:t>
            </a:r>
            <a:r>
              <a:rPr lang="ja-JP" altLang="en-US" sz="3200" u="sng" dirty="0" smtClean="0"/>
              <a:t> </a:t>
            </a:r>
            <a:r>
              <a:rPr lang="en-US" altLang="ja-JP" sz="3200" u="sng" dirty="0" smtClean="0"/>
              <a:t>matching </a:t>
            </a:r>
            <a:r>
              <a:rPr kumimoji="1" lang="en-US" altLang="ja-JP" sz="3200" u="sng" dirty="0" smtClean="0"/>
              <a:t>Quiz</a:t>
            </a:r>
            <a:endParaRPr kumimoji="1" lang="ja-JP" altLang="en-US" sz="3200" u="sng" dirty="0"/>
          </a:p>
        </p:txBody>
      </p:sp>
      <p:sp>
        <p:nvSpPr>
          <p:cNvPr id="3" name="コンテンツ プレースホルダー 2"/>
          <p:cNvSpPr>
            <a:spLocks noGrp="1"/>
          </p:cNvSpPr>
          <p:nvPr>
            <p:ph idx="1"/>
          </p:nvPr>
        </p:nvSpPr>
        <p:spPr>
          <a:xfrm>
            <a:off x="457200" y="1135285"/>
            <a:ext cx="8229600" cy="4525963"/>
          </a:xfrm>
        </p:spPr>
        <p:style>
          <a:lnRef idx="1">
            <a:schemeClr val="dk1"/>
          </a:lnRef>
          <a:fillRef idx="3">
            <a:schemeClr val="dk1"/>
          </a:fillRef>
          <a:effectRef idx="2">
            <a:schemeClr val="dk1"/>
          </a:effectRef>
          <a:fontRef idx="minor">
            <a:schemeClr val="lt1"/>
          </a:fontRef>
        </p:style>
        <p:txBody>
          <a:bodyPr>
            <a:normAutofit/>
          </a:bodyPr>
          <a:lstStyle/>
          <a:p>
            <a:r>
              <a:rPr kumimoji="1" lang="en-US" altLang="ja-JP" b="1" dirty="0" smtClean="0">
                <a:solidFill>
                  <a:srgbClr val="FF0000"/>
                </a:solidFill>
                <a:latin typeface="ＭＳ ゴシック" panose="020B0609070205080204" pitchFamily="49" charset="-128"/>
                <a:ea typeface="ＭＳ ゴシック" panose="020B0609070205080204" pitchFamily="49" charset="-128"/>
              </a:rPr>
              <a:t>Q</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２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a:latin typeface="ＭＳ ゴシック" panose="020B0609070205080204" pitchFamily="49" charset="-128"/>
                <a:ea typeface="ＭＳ ゴシック" panose="020B0609070205080204" pitchFamily="49" charset="-128"/>
              </a:rPr>
              <a:t>　国連</a:t>
            </a:r>
            <a:r>
              <a:rPr lang="ja-JP" altLang="en-US" b="1" dirty="0" smtClean="0">
                <a:latin typeface="ＭＳ ゴシック" panose="020B0609070205080204" pitchFamily="49" charset="-128"/>
                <a:ea typeface="ＭＳ ゴシック" panose="020B0609070205080204" pitchFamily="49" charset="-128"/>
              </a:rPr>
              <a:t>児童基金</a:t>
            </a:r>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②  国連教育科学文化機関</a:t>
            </a:r>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③</a:t>
            </a:r>
            <a:r>
              <a:rPr lang="ja-JP" altLang="en-US" b="1" dirty="0">
                <a:latin typeface="ＭＳ ゴシック" panose="020B0609070205080204" pitchFamily="49" charset="-128"/>
                <a:ea typeface="ＭＳ ゴシック" panose="020B0609070205080204" pitchFamily="49" charset="-128"/>
              </a:rPr>
              <a:t>　国連難民</a:t>
            </a:r>
            <a:r>
              <a:rPr lang="ja-JP" altLang="en-US" b="1" dirty="0" smtClean="0">
                <a:latin typeface="ＭＳ ゴシック" panose="020B0609070205080204" pitchFamily="49" charset="-128"/>
                <a:ea typeface="ＭＳ ゴシック" panose="020B0609070205080204" pitchFamily="49" charset="-128"/>
              </a:rPr>
              <a:t>高等弁務官事務所</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④</a:t>
            </a: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国際協力機構</a:t>
            </a:r>
            <a:endParaRPr lang="en-US" altLang="ja-JP" b="1" dirty="0" smtClean="0">
              <a:latin typeface="ＭＳ ゴシック" panose="020B0609070205080204" pitchFamily="49" charset="-128"/>
              <a:ea typeface="ＭＳ ゴシック" panose="020B0609070205080204" pitchFamily="49" charset="-128"/>
            </a:endParaRPr>
          </a:p>
          <a:p>
            <a:endParaRPr lang="en-US" altLang="ja-JP" b="1" dirty="0">
              <a:latin typeface="ＭＳ ゴシック" panose="020B0609070205080204" pitchFamily="49" charset="-128"/>
              <a:ea typeface="ＭＳ ゴシック" panose="020B0609070205080204" pitchFamily="49" charset="-128"/>
            </a:endParaRPr>
          </a:p>
          <a:p>
            <a:r>
              <a:rPr lang="ja-JP" altLang="en-US" sz="4000" b="1" dirty="0" smtClean="0">
                <a:latin typeface="ＭＳ ゴシック" panose="020B0609070205080204" pitchFamily="49" charset="-128"/>
                <a:ea typeface="ＭＳ ゴシック" panose="020B0609070205080204" pitchFamily="49" charset="-128"/>
              </a:rPr>
              <a:t>あ　</a:t>
            </a:r>
            <a:r>
              <a:rPr lang="en-US" altLang="ja-JP" sz="4000" b="1" dirty="0" smtClean="0">
                <a:latin typeface="ＭＳ ゴシック" panose="020B0609070205080204" pitchFamily="49" charset="-128"/>
                <a:ea typeface="ＭＳ ゴシック" panose="020B0609070205080204" pitchFamily="49" charset="-128"/>
              </a:rPr>
              <a:t>UNHCR</a:t>
            </a:r>
            <a:r>
              <a:rPr lang="ja-JP" altLang="en-US" sz="4000" b="1" dirty="0" smtClean="0">
                <a:latin typeface="ＭＳ ゴシック" panose="020B0609070205080204" pitchFamily="49" charset="-128"/>
                <a:ea typeface="ＭＳ ゴシック" panose="020B0609070205080204" pitchFamily="49" charset="-128"/>
              </a:rPr>
              <a:t>　い　</a:t>
            </a:r>
            <a:r>
              <a:rPr lang="en-US" altLang="ja-JP" sz="4000" b="1" dirty="0" smtClean="0">
                <a:latin typeface="ＭＳ ゴシック" panose="020B0609070205080204" pitchFamily="49" charset="-128"/>
                <a:ea typeface="ＭＳ ゴシック" panose="020B0609070205080204" pitchFamily="49" charset="-128"/>
              </a:rPr>
              <a:t>UNESCO</a:t>
            </a:r>
          </a:p>
          <a:p>
            <a:r>
              <a:rPr lang="ja-JP" altLang="en-US" sz="4000" b="1" dirty="0" smtClean="0">
                <a:latin typeface="ＭＳ ゴシック" panose="020B0609070205080204" pitchFamily="49" charset="-128"/>
                <a:ea typeface="ＭＳ ゴシック" panose="020B0609070205080204" pitchFamily="49" charset="-128"/>
              </a:rPr>
              <a:t>う　</a:t>
            </a:r>
            <a:r>
              <a:rPr lang="en-US" altLang="ja-JP" sz="4000" b="1" dirty="0" smtClean="0">
                <a:latin typeface="ＭＳ ゴシック" panose="020B0609070205080204" pitchFamily="49" charset="-128"/>
                <a:ea typeface="ＭＳ ゴシック" panose="020B0609070205080204" pitchFamily="49" charset="-128"/>
              </a:rPr>
              <a:t>JICA   </a:t>
            </a:r>
            <a:r>
              <a:rPr lang="ja-JP" altLang="en-US" sz="4000" b="1" dirty="0" smtClean="0">
                <a:latin typeface="ＭＳ ゴシック" panose="020B0609070205080204" pitchFamily="49" charset="-128"/>
                <a:ea typeface="ＭＳ ゴシック" panose="020B0609070205080204" pitchFamily="49" charset="-128"/>
              </a:rPr>
              <a:t>え　</a:t>
            </a:r>
            <a:r>
              <a:rPr lang="en-US" altLang="ja-JP" sz="4000" b="1" dirty="0" smtClean="0">
                <a:latin typeface="ＭＳ ゴシック" panose="020B0609070205080204" pitchFamily="49" charset="-128"/>
                <a:ea typeface="ＭＳ ゴシック" panose="020B0609070205080204" pitchFamily="49" charset="-128"/>
              </a:rPr>
              <a:t>UNICEF</a:t>
            </a:r>
            <a:r>
              <a:rPr lang="ja-JP" altLang="en-US" sz="4000" b="1" dirty="0" smtClean="0">
                <a:latin typeface="ＭＳ ゴシック" panose="020B0609070205080204" pitchFamily="49" charset="-128"/>
                <a:ea typeface="ＭＳ ゴシック" panose="020B0609070205080204" pitchFamily="49" charset="-128"/>
              </a:rPr>
              <a:t>　</a:t>
            </a:r>
            <a:endParaRPr lang="en-US" altLang="ja-JP" sz="4000" b="1" dirty="0">
              <a:latin typeface="ＭＳ ゴシック" panose="020B0609070205080204" pitchFamily="49" charset="-128"/>
              <a:ea typeface="ＭＳ ゴシック" panose="020B0609070205080204" pitchFamily="49" charset="-128"/>
            </a:endParaRPr>
          </a:p>
          <a:p>
            <a:endParaRPr kumimoji="1" lang="ja-JP" altLang="en-US" dirty="0"/>
          </a:p>
        </p:txBody>
      </p:sp>
      <p:pic>
        <p:nvPicPr>
          <p:cNvPr id="6" name="図 5">
            <a:extLst>
              <a:ext uri="{FF2B5EF4-FFF2-40B4-BE49-F238E27FC236}">
                <a16:creationId xmlns:a16="http://schemas.microsoft.com/office/drawing/2014/main" xmlns="" id="{3D99349C-5B9C-4BA8-9EF3-26D5DDEFB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972" y="4725144"/>
            <a:ext cx="2372357" cy="1584000"/>
          </a:xfrm>
          <a:prstGeom prst="rect">
            <a:avLst/>
          </a:prstGeom>
          <a:ln>
            <a:noFill/>
          </a:ln>
          <a:effectLst>
            <a:softEdge rad="112500"/>
          </a:effectLst>
        </p:spPr>
      </p:pic>
    </p:spTree>
    <p:extLst>
      <p:ext uri="{BB962C8B-B14F-4D97-AF65-F5344CB8AC3E}">
        <p14:creationId xmlns:p14="http://schemas.microsoft.com/office/powerpoint/2010/main" val="8703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229600" cy="850106"/>
          </a:xfrm>
        </p:spPr>
        <p:txBody>
          <a:bodyPr>
            <a:normAutofit fontScale="90000"/>
          </a:bodyPr>
          <a:lstStyle/>
          <a:p>
            <a:r>
              <a:rPr kumimoji="1" lang="en-US" altLang="ja-JP" sz="3200" u="sng" dirty="0"/>
              <a:t/>
            </a:r>
            <a:br>
              <a:rPr kumimoji="1" lang="en-US" altLang="ja-JP" sz="3200" u="sng" dirty="0"/>
            </a:br>
            <a:r>
              <a:rPr kumimoji="1" lang="en-US" altLang="ja-JP" sz="3200" u="sng" dirty="0" smtClean="0"/>
              <a:t>abbreviations </a:t>
            </a:r>
            <a:r>
              <a:rPr lang="ja-JP" altLang="en-US" sz="3200" u="sng" dirty="0"/>
              <a:t> </a:t>
            </a:r>
            <a:r>
              <a:rPr lang="en-US" altLang="ja-JP" sz="3200" u="sng" dirty="0" smtClean="0"/>
              <a:t>matching </a:t>
            </a:r>
            <a:r>
              <a:rPr kumimoji="1" lang="en-US" altLang="ja-JP" sz="3200" u="sng" dirty="0" smtClean="0"/>
              <a:t>Quiz</a:t>
            </a:r>
            <a:endParaRPr kumimoji="1" lang="ja-JP" altLang="en-US" sz="3200" u="sng" dirty="0"/>
          </a:p>
        </p:txBody>
      </p:sp>
      <p:sp>
        <p:nvSpPr>
          <p:cNvPr id="3" name="コンテンツ プレースホルダー 2"/>
          <p:cNvSpPr>
            <a:spLocks noGrp="1"/>
          </p:cNvSpPr>
          <p:nvPr>
            <p:ph idx="1"/>
          </p:nvPr>
        </p:nvSpPr>
        <p:spPr>
          <a:xfrm>
            <a:off x="457200" y="1135285"/>
            <a:ext cx="8229600" cy="4525963"/>
          </a:xfrm>
        </p:spPr>
        <p:style>
          <a:lnRef idx="1">
            <a:schemeClr val="dk1"/>
          </a:lnRef>
          <a:fillRef idx="3">
            <a:schemeClr val="dk1"/>
          </a:fillRef>
          <a:effectRef idx="2">
            <a:schemeClr val="dk1"/>
          </a:effectRef>
          <a:fontRef idx="minor">
            <a:schemeClr val="lt1"/>
          </a:fontRef>
        </p:style>
        <p:txBody>
          <a:bodyPr>
            <a:normAutofit/>
          </a:bodyPr>
          <a:lstStyle/>
          <a:p>
            <a:r>
              <a:rPr kumimoji="1" lang="en-US" altLang="ja-JP" b="1" dirty="0" smtClean="0">
                <a:solidFill>
                  <a:srgbClr val="FF0000"/>
                </a:solidFill>
                <a:latin typeface="ＭＳ ゴシック" panose="020B0609070205080204" pitchFamily="49" charset="-128"/>
                <a:ea typeface="ＭＳ ゴシック" panose="020B0609070205080204" pitchFamily="49" charset="-128"/>
              </a:rPr>
              <a:t>Q</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２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a:latin typeface="ＭＳ ゴシック" panose="020B0609070205080204" pitchFamily="49" charset="-128"/>
                <a:ea typeface="ＭＳ ゴシック" panose="020B0609070205080204" pitchFamily="49" charset="-128"/>
              </a:rPr>
              <a:t>　国連児童基金　</a:t>
            </a:r>
            <a:r>
              <a:rPr lang="ja-JP" altLang="en-US" b="1" dirty="0" smtClean="0">
                <a:latin typeface="ＭＳ ゴシック" panose="020B0609070205080204" pitchFamily="49" charset="-128"/>
                <a:ea typeface="ＭＳ ゴシック" panose="020B0609070205080204" pitchFamily="49" charset="-128"/>
              </a:rPr>
              <a:t>え</a:t>
            </a:r>
            <a:r>
              <a:rPr lang="ja-JP" altLang="en-US" b="1" dirty="0">
                <a:latin typeface="ＭＳ ゴシック" panose="020B0609070205080204" pitchFamily="49" charset="-128"/>
                <a:ea typeface="ＭＳ ゴシック" panose="020B0609070205080204" pitchFamily="49" charset="-128"/>
              </a:rPr>
              <a:t>　</a:t>
            </a:r>
            <a:r>
              <a:rPr lang="en-US" altLang="ja-JP" b="1" dirty="0">
                <a:latin typeface="ＭＳ ゴシック" panose="020B0609070205080204" pitchFamily="49" charset="-128"/>
                <a:ea typeface="ＭＳ ゴシック" panose="020B0609070205080204" pitchFamily="49" charset="-128"/>
              </a:rPr>
              <a:t>UNICEF</a:t>
            </a:r>
          </a:p>
          <a:p>
            <a:r>
              <a:rPr lang="ja-JP" altLang="en-US" b="1" dirty="0" smtClean="0">
                <a:latin typeface="ＭＳ ゴシック" panose="020B0609070205080204" pitchFamily="49" charset="-128"/>
                <a:ea typeface="ＭＳ ゴシック" panose="020B0609070205080204" pitchFamily="49" charset="-128"/>
              </a:rPr>
              <a:t>　　 ②  国連教育科学文化機関</a:t>
            </a:r>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い</a:t>
            </a:r>
            <a:r>
              <a:rPr lang="ja-JP" altLang="en-US" b="1" dirty="0">
                <a:latin typeface="ＭＳ ゴシック" panose="020B0609070205080204" pitchFamily="49" charset="-128"/>
                <a:ea typeface="ＭＳ ゴシック" panose="020B0609070205080204" pitchFamily="49" charset="-128"/>
              </a:rPr>
              <a:t>　</a:t>
            </a:r>
            <a:r>
              <a:rPr lang="en-US" altLang="ja-JP" b="1" dirty="0">
                <a:latin typeface="ＭＳ ゴシック" panose="020B0609070205080204" pitchFamily="49" charset="-128"/>
                <a:ea typeface="ＭＳ ゴシック" panose="020B0609070205080204" pitchFamily="49" charset="-128"/>
              </a:rPr>
              <a:t>UNESCO</a:t>
            </a: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　 ③</a:t>
            </a:r>
            <a:r>
              <a:rPr lang="ja-JP" altLang="en-US" b="1" dirty="0">
                <a:latin typeface="ＭＳ ゴシック" panose="020B0609070205080204" pitchFamily="49" charset="-128"/>
                <a:ea typeface="ＭＳ ゴシック" panose="020B0609070205080204" pitchFamily="49" charset="-128"/>
              </a:rPr>
              <a:t>　国連難民</a:t>
            </a:r>
            <a:r>
              <a:rPr lang="ja-JP" altLang="en-US" b="1" dirty="0" smtClean="0">
                <a:latin typeface="ＭＳ ゴシック" panose="020B0609070205080204" pitchFamily="49" charset="-128"/>
                <a:ea typeface="ＭＳ ゴシック" panose="020B0609070205080204" pitchFamily="49" charset="-128"/>
              </a:rPr>
              <a:t>高等弁務官事務所</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あ</a:t>
            </a:r>
            <a:r>
              <a:rPr lang="ja-JP" altLang="en-US" b="1" dirty="0">
                <a:latin typeface="ＭＳ ゴシック" panose="020B0609070205080204" pitchFamily="49" charset="-128"/>
                <a:ea typeface="ＭＳ ゴシック" panose="020B0609070205080204" pitchFamily="49" charset="-128"/>
              </a:rPr>
              <a:t>　</a:t>
            </a:r>
            <a:r>
              <a:rPr lang="en-US" altLang="ja-JP" b="1" dirty="0">
                <a:latin typeface="ＭＳ ゴシック" panose="020B0609070205080204" pitchFamily="49" charset="-128"/>
                <a:ea typeface="ＭＳ ゴシック" panose="020B0609070205080204" pitchFamily="49" charset="-128"/>
              </a:rPr>
              <a:t>UNHCR</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④</a:t>
            </a:r>
            <a:r>
              <a:rPr lang="ja-JP" altLang="en-US" b="1" dirty="0">
                <a:latin typeface="ＭＳ ゴシック" panose="020B0609070205080204" pitchFamily="49" charset="-128"/>
                <a:ea typeface="ＭＳ ゴシック" panose="020B0609070205080204" pitchFamily="49" charset="-128"/>
              </a:rPr>
              <a:t>　</a:t>
            </a:r>
            <a:r>
              <a:rPr lang="ja-JP" altLang="en-US" b="1" dirty="0" smtClean="0">
                <a:solidFill>
                  <a:srgbClr val="FF0000"/>
                </a:solidFill>
                <a:latin typeface="ＭＳ ゴシック" panose="020B0609070205080204" pitchFamily="49" charset="-128"/>
                <a:ea typeface="ＭＳ ゴシック" panose="020B0609070205080204" pitchFamily="49" charset="-128"/>
              </a:rPr>
              <a:t>国際協力機構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4000" b="1" dirty="0" smtClean="0">
                <a:solidFill>
                  <a:srgbClr val="FF0000"/>
                </a:solidFill>
                <a:latin typeface="ＭＳ ゴシック" panose="020B0609070205080204" pitchFamily="49" charset="-128"/>
                <a:ea typeface="ＭＳ ゴシック" panose="020B0609070205080204" pitchFamily="49" charset="-128"/>
              </a:rPr>
              <a:t>     　う　</a:t>
            </a:r>
            <a:r>
              <a:rPr lang="en-US" altLang="ja-JP" sz="4000" b="1" dirty="0" smtClean="0">
                <a:solidFill>
                  <a:srgbClr val="FF0000"/>
                </a:solidFill>
                <a:latin typeface="ＭＳ ゴシック" panose="020B0609070205080204" pitchFamily="49" charset="-128"/>
                <a:ea typeface="ＭＳ ゴシック" panose="020B0609070205080204" pitchFamily="49" charset="-128"/>
              </a:rPr>
              <a:t>JICA!   </a:t>
            </a:r>
            <a:r>
              <a:rPr lang="ja-JP" altLang="en-US" sz="4000" b="1" dirty="0" smtClean="0">
                <a:latin typeface="ＭＳ ゴシック" panose="020B0609070205080204" pitchFamily="49" charset="-128"/>
                <a:ea typeface="ＭＳ ゴシック" panose="020B0609070205080204" pitchFamily="49" charset="-128"/>
              </a:rPr>
              <a:t>　</a:t>
            </a:r>
            <a:endParaRPr lang="en-US" altLang="ja-JP" sz="4000" b="1" dirty="0">
              <a:latin typeface="ＭＳ ゴシック" panose="020B0609070205080204" pitchFamily="49" charset="-128"/>
              <a:ea typeface="ＭＳ ゴシック" panose="020B0609070205080204" pitchFamily="49" charset="-128"/>
            </a:endParaRPr>
          </a:p>
          <a:p>
            <a:endParaRPr kumimoji="1" lang="ja-JP" altLang="en-US" dirty="0"/>
          </a:p>
        </p:txBody>
      </p:sp>
      <p:pic>
        <p:nvPicPr>
          <p:cNvPr id="6" name="図 5">
            <a:extLst>
              <a:ext uri="{FF2B5EF4-FFF2-40B4-BE49-F238E27FC236}">
                <a16:creationId xmlns:a16="http://schemas.microsoft.com/office/drawing/2014/main" xmlns="" id="{3D99349C-5B9C-4BA8-9EF3-26D5DDEFB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159" y="4797376"/>
            <a:ext cx="3019361" cy="2016000"/>
          </a:xfrm>
          <a:prstGeom prst="rect">
            <a:avLst/>
          </a:prstGeom>
          <a:ln>
            <a:noFill/>
          </a:ln>
          <a:effectLst>
            <a:softEdge rad="112500"/>
          </a:effectLst>
        </p:spPr>
      </p:pic>
    </p:spTree>
    <p:extLst>
      <p:ext uri="{BB962C8B-B14F-4D97-AF65-F5344CB8AC3E}">
        <p14:creationId xmlns:p14="http://schemas.microsoft.com/office/powerpoint/2010/main" val="18195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u="sng" dirty="0"/>
              <a:t>Intro Quiz </a:t>
            </a:r>
            <a:br>
              <a:rPr kumimoji="1" lang="en-US" altLang="ja-JP" sz="3200" u="sng" dirty="0"/>
            </a:br>
            <a:r>
              <a:rPr kumimoji="1" lang="en-US" altLang="ja-JP" sz="3200" u="sng" dirty="0"/>
              <a:t>about international cooperation </a:t>
            </a:r>
            <a:endParaRPr kumimoji="1" lang="ja-JP" altLang="en-US" sz="3200" u="sng" dirty="0"/>
          </a:p>
        </p:txBody>
      </p:sp>
      <p:sp>
        <p:nvSpPr>
          <p:cNvPr id="3" name="コンテンツ プレースホルダー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fontScale="92500" lnSpcReduction="10000"/>
          </a:bodyPr>
          <a:lstStyle/>
          <a:p>
            <a:r>
              <a:rPr kumimoji="1" lang="en-US" altLang="ja-JP" b="1" dirty="0">
                <a:solidFill>
                  <a:srgbClr val="FF0000"/>
                </a:solidFill>
              </a:rPr>
              <a:t>Q3</a:t>
            </a:r>
            <a:r>
              <a:rPr kumimoji="1" lang="en-US" altLang="ja-JP" dirty="0"/>
              <a:t>    </a:t>
            </a:r>
            <a:r>
              <a:rPr lang="en-US" altLang="ja-JP" dirty="0"/>
              <a:t>How many Japanese NPO/NGO organization are there  in Japan?</a:t>
            </a:r>
          </a:p>
          <a:p>
            <a:r>
              <a:rPr lang="en-US" altLang="ja-JP" dirty="0"/>
              <a:t>(</a:t>
            </a:r>
            <a:r>
              <a:rPr lang="ja-JP" altLang="en-US" dirty="0"/>
              <a:t>国際協力に参加している</a:t>
            </a:r>
            <a:r>
              <a:rPr lang="en-US" altLang="ja-JP" dirty="0"/>
              <a:t>NPO/NGO</a:t>
            </a:r>
            <a:r>
              <a:rPr lang="ja-JP" altLang="en-US" dirty="0"/>
              <a:t>の数）</a:t>
            </a:r>
            <a:endParaRPr lang="en-US" altLang="ja-JP" dirty="0"/>
          </a:p>
          <a:p>
            <a:endParaRPr kumimoji="1" lang="en-US" altLang="ja-JP" dirty="0"/>
          </a:p>
          <a:p>
            <a:r>
              <a:rPr lang="ja-JP" altLang="en-US" dirty="0"/>
              <a:t>①　５５０</a:t>
            </a:r>
            <a:endParaRPr lang="en-US" altLang="ja-JP" dirty="0"/>
          </a:p>
          <a:p>
            <a:endParaRPr lang="en-US" altLang="ja-JP" dirty="0"/>
          </a:p>
          <a:p>
            <a:r>
              <a:rPr lang="ja-JP" altLang="en-US" dirty="0"/>
              <a:t>②  ７</a:t>
            </a:r>
            <a:r>
              <a:rPr lang="en-US" altLang="ja-JP" dirty="0"/>
              <a:t>,</a:t>
            </a:r>
            <a:r>
              <a:rPr lang="ja-JP" altLang="en-US" dirty="0"/>
              <a:t>６１３</a:t>
            </a:r>
            <a:endParaRPr lang="en-US" altLang="ja-JP" dirty="0"/>
          </a:p>
          <a:p>
            <a:endParaRPr lang="en-US" altLang="ja-JP" dirty="0"/>
          </a:p>
          <a:p>
            <a:r>
              <a:rPr lang="ja-JP" altLang="en-US" dirty="0"/>
              <a:t>③　　１１</a:t>
            </a:r>
            <a:r>
              <a:rPr lang="en-US" altLang="ja-JP" dirty="0"/>
              <a:t>,</a:t>
            </a:r>
            <a:r>
              <a:rPr lang="ja-JP" altLang="en-US" dirty="0"/>
              <a:t>０２３</a:t>
            </a:r>
            <a:endParaRPr lang="en-US" altLang="ja-JP" dirty="0"/>
          </a:p>
          <a:p>
            <a:endParaRPr kumimoji="1" lang="ja-JP" altLang="en-US" dirty="0"/>
          </a:p>
        </p:txBody>
      </p:sp>
      <p:pic>
        <p:nvPicPr>
          <p:cNvPr id="5" name="図 4">
            <a:extLst>
              <a:ext uri="{FF2B5EF4-FFF2-40B4-BE49-F238E27FC236}">
                <a16:creationId xmlns:a16="http://schemas.microsoft.com/office/drawing/2014/main" xmlns="" id="{46792218-D4E3-4B08-83B2-1469169CF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743" y="2925296"/>
            <a:ext cx="4690788" cy="3132000"/>
          </a:xfrm>
          <a:prstGeom prst="rect">
            <a:avLst/>
          </a:prstGeom>
          <a:ln>
            <a:noFill/>
          </a:ln>
          <a:effectLst>
            <a:softEdge rad="112500"/>
          </a:effectLst>
        </p:spPr>
      </p:pic>
    </p:spTree>
    <p:extLst>
      <p:ext uri="{BB962C8B-B14F-4D97-AF65-F5344CB8AC3E}">
        <p14:creationId xmlns:p14="http://schemas.microsoft.com/office/powerpoint/2010/main" val="33180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7" end="7"/>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NPO</a:t>
            </a:r>
            <a:r>
              <a:rPr kumimoji="1" lang="ja-JP" altLang="en-US" dirty="0"/>
              <a:t>総数推移</a:t>
            </a:r>
          </a:p>
        </p:txBody>
      </p:sp>
      <p:graphicFrame>
        <p:nvGraphicFramePr>
          <p:cNvPr id="4" name="コンテンツ プレースホルダー 3">
            <a:extLst>
              <a:ext uri="{FF2B5EF4-FFF2-40B4-BE49-F238E27FC236}">
                <a16:creationId xmlns:a16="http://schemas.microsoft.com/office/drawing/2014/main" xmlns="" id="{78452307-56B9-4DCB-A0C6-1BE4BAA5FA96}"/>
              </a:ext>
            </a:extLst>
          </p:cNvPr>
          <p:cNvGraphicFramePr>
            <a:graphicFrameLocks noGrp="1"/>
          </p:cNvGraphicFramePr>
          <p:nvPr>
            <p:ph idx="1"/>
            <p:extLst>
              <p:ext uri="{D42A27DB-BD31-4B8C-83A1-F6EECF244321}">
                <p14:modId xmlns:p14="http://schemas.microsoft.com/office/powerpoint/2010/main" val="21296012"/>
              </p:ext>
            </p:extLst>
          </p:nvPr>
        </p:nvGraphicFramePr>
        <p:xfrm>
          <a:off x="457200" y="1500188"/>
          <a:ext cx="8229600" cy="4023360"/>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xmlns="" val="2944560"/>
                    </a:ext>
                  </a:extLst>
                </a:gridCol>
                <a:gridCol w="2304256">
                  <a:extLst>
                    <a:ext uri="{9D8B030D-6E8A-4147-A177-3AD203B41FA5}">
                      <a16:colId xmlns:a16="http://schemas.microsoft.com/office/drawing/2014/main" xmlns="" val="635143195"/>
                    </a:ext>
                  </a:extLst>
                </a:gridCol>
                <a:gridCol w="1800200">
                  <a:extLst>
                    <a:ext uri="{9D8B030D-6E8A-4147-A177-3AD203B41FA5}">
                      <a16:colId xmlns:a16="http://schemas.microsoft.com/office/drawing/2014/main" xmlns="" val="481516204"/>
                    </a:ext>
                  </a:extLst>
                </a:gridCol>
                <a:gridCol w="2314600">
                  <a:extLst>
                    <a:ext uri="{9D8B030D-6E8A-4147-A177-3AD203B41FA5}">
                      <a16:colId xmlns:a16="http://schemas.microsoft.com/office/drawing/2014/main" xmlns="" val="948180399"/>
                    </a:ext>
                  </a:extLst>
                </a:gridCol>
              </a:tblGrid>
              <a:tr h="370840">
                <a:tc>
                  <a:txBody>
                    <a:bodyPr/>
                    <a:lstStyle/>
                    <a:p>
                      <a:pPr algn="ctr"/>
                      <a:r>
                        <a:rPr kumimoji="1" lang="ja-JP" altLang="en-US" sz="6000" b="1" dirty="0"/>
                        <a:t>年</a:t>
                      </a:r>
                    </a:p>
                  </a:txBody>
                  <a:tcPr/>
                </a:tc>
                <a:tc>
                  <a:txBody>
                    <a:bodyPr/>
                    <a:lstStyle/>
                    <a:p>
                      <a:pPr algn="ctr"/>
                      <a:r>
                        <a:rPr kumimoji="1" lang="ja-JP" altLang="en-US" sz="6000" b="1" dirty="0"/>
                        <a:t>数</a:t>
                      </a:r>
                    </a:p>
                  </a:txBody>
                  <a:tcPr/>
                </a:tc>
                <a:tc>
                  <a:txBody>
                    <a:bodyPr/>
                    <a:lstStyle/>
                    <a:p>
                      <a:pPr algn="ctr"/>
                      <a:endParaRPr kumimoji="1" lang="ja-JP" altLang="en-US" sz="6000" b="1"/>
                    </a:p>
                  </a:txBody>
                  <a:tcPr/>
                </a:tc>
                <a:tc>
                  <a:txBody>
                    <a:bodyPr/>
                    <a:lstStyle/>
                    <a:p>
                      <a:pPr algn="ctr"/>
                      <a:endParaRPr kumimoji="1" lang="ja-JP" altLang="en-US" sz="6000" b="1" dirty="0"/>
                    </a:p>
                  </a:txBody>
                  <a:tcPr/>
                </a:tc>
                <a:extLst>
                  <a:ext uri="{0D108BD9-81ED-4DB2-BD59-A6C34878D82A}">
                    <a16:rowId xmlns:a16="http://schemas.microsoft.com/office/drawing/2014/main" xmlns="" val="759099975"/>
                  </a:ext>
                </a:extLst>
              </a:tr>
              <a:tr h="370840">
                <a:tc>
                  <a:txBody>
                    <a:bodyPr/>
                    <a:lstStyle/>
                    <a:p>
                      <a:pPr algn="ctr"/>
                      <a:r>
                        <a:rPr kumimoji="1" lang="en-US" altLang="ja-JP" sz="6000" b="1" dirty="0"/>
                        <a:t>99’</a:t>
                      </a:r>
                      <a:endParaRPr kumimoji="1" lang="ja-JP" altLang="en-US" sz="6000" b="1" dirty="0"/>
                    </a:p>
                  </a:txBody>
                  <a:tcPr/>
                </a:tc>
                <a:tc>
                  <a:txBody>
                    <a:bodyPr/>
                    <a:lstStyle/>
                    <a:p>
                      <a:pPr algn="ctr"/>
                      <a:r>
                        <a:rPr kumimoji="1" lang="en-US" altLang="ja-JP" sz="6000" b="1" dirty="0"/>
                        <a:t>194</a:t>
                      </a:r>
                      <a:endParaRPr kumimoji="1" lang="ja-JP" altLang="en-US" sz="6000" b="1" dirty="0"/>
                    </a:p>
                  </a:txBody>
                  <a:tcPr/>
                </a:tc>
                <a:tc>
                  <a:txBody>
                    <a:bodyPr/>
                    <a:lstStyle/>
                    <a:p>
                      <a:pPr algn="ctr"/>
                      <a:r>
                        <a:rPr kumimoji="1" lang="en-US" altLang="ja-JP" sz="6000" b="1" dirty="0"/>
                        <a:t>05’</a:t>
                      </a:r>
                      <a:endParaRPr kumimoji="1" lang="ja-JP" altLang="en-US" sz="6000" b="1" dirty="0"/>
                    </a:p>
                  </a:txBody>
                  <a:tcPr/>
                </a:tc>
                <a:tc>
                  <a:txBody>
                    <a:bodyPr/>
                    <a:lstStyle/>
                    <a:p>
                      <a:pPr algn="ctr"/>
                      <a:r>
                        <a:rPr kumimoji="1" lang="en-US" altLang="ja-JP" sz="6000" b="1" dirty="0"/>
                        <a:t>5,255</a:t>
                      </a:r>
                      <a:endParaRPr kumimoji="1" lang="ja-JP" altLang="en-US" sz="6000" b="1" dirty="0"/>
                    </a:p>
                  </a:txBody>
                  <a:tcPr/>
                </a:tc>
                <a:extLst>
                  <a:ext uri="{0D108BD9-81ED-4DB2-BD59-A6C34878D82A}">
                    <a16:rowId xmlns:a16="http://schemas.microsoft.com/office/drawing/2014/main" xmlns="" val="2011936613"/>
                  </a:ext>
                </a:extLst>
              </a:tr>
              <a:tr h="370840">
                <a:tc>
                  <a:txBody>
                    <a:bodyPr/>
                    <a:lstStyle/>
                    <a:p>
                      <a:pPr algn="ctr"/>
                      <a:r>
                        <a:rPr kumimoji="1" lang="en-US" altLang="ja-JP" sz="6000" b="1" dirty="0"/>
                        <a:t>01’</a:t>
                      </a:r>
                      <a:endParaRPr kumimoji="1" lang="ja-JP" altLang="en-US" sz="6000" b="1" dirty="0"/>
                    </a:p>
                  </a:txBody>
                  <a:tcPr/>
                </a:tc>
                <a:tc>
                  <a:txBody>
                    <a:bodyPr/>
                    <a:lstStyle/>
                    <a:p>
                      <a:pPr algn="ctr"/>
                      <a:r>
                        <a:rPr kumimoji="1" lang="en-US" altLang="ja-JP" sz="6000" b="1" dirty="0"/>
                        <a:t>1,369</a:t>
                      </a:r>
                      <a:endParaRPr kumimoji="1" lang="ja-JP" altLang="en-US" sz="6000" b="1" dirty="0"/>
                    </a:p>
                  </a:txBody>
                  <a:tcPr/>
                </a:tc>
                <a:tc>
                  <a:txBody>
                    <a:bodyPr/>
                    <a:lstStyle/>
                    <a:p>
                      <a:pPr algn="ctr"/>
                      <a:r>
                        <a:rPr kumimoji="1" lang="en-US" altLang="ja-JP" sz="6000" b="1" dirty="0"/>
                        <a:t>07’</a:t>
                      </a:r>
                      <a:endParaRPr kumimoji="1" lang="ja-JP" altLang="en-US" sz="6000" b="1" dirty="0"/>
                    </a:p>
                  </a:txBody>
                  <a:tcPr/>
                </a:tc>
                <a:tc>
                  <a:txBody>
                    <a:bodyPr/>
                    <a:lstStyle/>
                    <a:p>
                      <a:pPr algn="ctr"/>
                      <a:r>
                        <a:rPr kumimoji="1" lang="en-US" altLang="ja-JP" sz="6000" b="1" dirty="0"/>
                        <a:t>6,594</a:t>
                      </a:r>
                      <a:endParaRPr kumimoji="1" lang="ja-JP" altLang="en-US" sz="6000" b="1" dirty="0"/>
                    </a:p>
                  </a:txBody>
                  <a:tcPr/>
                </a:tc>
                <a:extLst>
                  <a:ext uri="{0D108BD9-81ED-4DB2-BD59-A6C34878D82A}">
                    <a16:rowId xmlns:a16="http://schemas.microsoft.com/office/drawing/2014/main" xmlns="" val="3394607555"/>
                  </a:ext>
                </a:extLst>
              </a:tr>
              <a:tr h="370840">
                <a:tc>
                  <a:txBody>
                    <a:bodyPr/>
                    <a:lstStyle/>
                    <a:p>
                      <a:pPr algn="ctr"/>
                      <a:r>
                        <a:rPr kumimoji="1" lang="en-US" altLang="ja-JP" sz="6000" b="1" dirty="0"/>
                        <a:t>03’</a:t>
                      </a:r>
                      <a:endParaRPr kumimoji="1" lang="ja-JP" altLang="en-US" sz="6000" b="1" dirty="0"/>
                    </a:p>
                  </a:txBody>
                  <a:tcPr/>
                </a:tc>
                <a:tc>
                  <a:txBody>
                    <a:bodyPr/>
                    <a:lstStyle/>
                    <a:p>
                      <a:pPr algn="ctr"/>
                      <a:r>
                        <a:rPr kumimoji="1" lang="en-US" altLang="ja-JP" sz="6000" b="1" dirty="0"/>
                        <a:t>3,410</a:t>
                      </a:r>
                      <a:endParaRPr kumimoji="1" lang="ja-JP" altLang="en-US" sz="6000" b="1" dirty="0"/>
                    </a:p>
                  </a:txBody>
                  <a:tcPr/>
                </a:tc>
                <a:tc>
                  <a:txBody>
                    <a:bodyPr/>
                    <a:lstStyle/>
                    <a:p>
                      <a:pPr algn="ctr"/>
                      <a:r>
                        <a:rPr kumimoji="1" lang="en-US" altLang="ja-JP" sz="6000" b="1" dirty="0"/>
                        <a:t>09’</a:t>
                      </a:r>
                      <a:endParaRPr kumimoji="1" lang="ja-JP" altLang="en-US" sz="6000" b="1" dirty="0"/>
                    </a:p>
                  </a:txBody>
                  <a:tcPr/>
                </a:tc>
                <a:tc>
                  <a:txBody>
                    <a:bodyPr/>
                    <a:lstStyle/>
                    <a:p>
                      <a:pPr algn="ctr"/>
                      <a:r>
                        <a:rPr kumimoji="1" lang="en-US" altLang="ja-JP" sz="6000" b="1" dirty="0"/>
                        <a:t>7,613</a:t>
                      </a:r>
                      <a:endParaRPr kumimoji="1" lang="ja-JP" altLang="en-US" sz="6000" b="1" dirty="0"/>
                    </a:p>
                  </a:txBody>
                  <a:tcPr/>
                </a:tc>
                <a:extLst>
                  <a:ext uri="{0D108BD9-81ED-4DB2-BD59-A6C34878D82A}">
                    <a16:rowId xmlns:a16="http://schemas.microsoft.com/office/drawing/2014/main" xmlns="" val="2454211425"/>
                  </a:ext>
                </a:extLst>
              </a:tr>
            </a:tbl>
          </a:graphicData>
        </a:graphic>
      </p:graphicFrame>
    </p:spTree>
    <p:extLst>
      <p:ext uri="{BB962C8B-B14F-4D97-AF65-F5344CB8AC3E}">
        <p14:creationId xmlns:p14="http://schemas.microsoft.com/office/powerpoint/2010/main" val="332726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u="sng" dirty="0"/>
              <a:t>Intro Quiz </a:t>
            </a:r>
            <a:br>
              <a:rPr kumimoji="1" lang="en-US" altLang="ja-JP" sz="3200" u="sng" dirty="0"/>
            </a:br>
            <a:r>
              <a:rPr kumimoji="1" lang="en-US" altLang="ja-JP" sz="3200" u="sng" dirty="0"/>
              <a:t>about international cooperation </a:t>
            </a:r>
            <a:endParaRPr kumimoji="1" lang="ja-JP" altLang="en-US" sz="3200" u="sng" dirty="0"/>
          </a:p>
        </p:txBody>
      </p:sp>
      <p:sp>
        <p:nvSpPr>
          <p:cNvPr id="3" name="コンテンツ プレースホルダー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fontScale="92500" lnSpcReduction="10000"/>
          </a:bodyPr>
          <a:lstStyle/>
          <a:p>
            <a:r>
              <a:rPr kumimoji="1" lang="en-US" altLang="ja-JP" b="1" dirty="0">
                <a:solidFill>
                  <a:srgbClr val="FF0000"/>
                </a:solidFill>
              </a:rPr>
              <a:t>Q2</a:t>
            </a:r>
            <a:r>
              <a:rPr kumimoji="1" lang="en-US" altLang="ja-JP" dirty="0"/>
              <a:t>    </a:t>
            </a:r>
            <a:r>
              <a:rPr lang="en-US" altLang="ja-JP" dirty="0"/>
              <a:t>How much is the Japanese aid compared to the money Japanese gains</a:t>
            </a:r>
          </a:p>
          <a:p>
            <a:r>
              <a:rPr lang="en-US" altLang="ja-JP" dirty="0"/>
              <a:t>(</a:t>
            </a:r>
            <a:r>
              <a:rPr lang="ja-JP" altLang="en-US" dirty="0"/>
              <a:t>日本の</a:t>
            </a:r>
            <a:r>
              <a:rPr lang="en-US" altLang="ja-JP" dirty="0"/>
              <a:t>ODA(</a:t>
            </a:r>
            <a:r>
              <a:rPr lang="ja-JP" altLang="en-US" dirty="0"/>
              <a:t>援助</a:t>
            </a:r>
            <a:r>
              <a:rPr lang="en-US" altLang="ja-JP" dirty="0"/>
              <a:t>)</a:t>
            </a:r>
            <a:r>
              <a:rPr lang="ja-JP" altLang="en-US" dirty="0"/>
              <a:t>の対総所得比は</a:t>
            </a:r>
            <a:r>
              <a:rPr lang="en-US" altLang="ja-JP" dirty="0"/>
              <a:t>?</a:t>
            </a:r>
            <a:r>
              <a:rPr lang="ja-JP" altLang="en-US" dirty="0"/>
              <a:t>）</a:t>
            </a:r>
            <a:endParaRPr lang="en-US" altLang="ja-JP" dirty="0"/>
          </a:p>
          <a:p>
            <a:endParaRPr kumimoji="1" lang="en-US" altLang="ja-JP" dirty="0"/>
          </a:p>
          <a:p>
            <a:r>
              <a:rPr lang="ja-JP" altLang="en-US" dirty="0"/>
              <a:t>①　</a:t>
            </a:r>
            <a:r>
              <a:rPr lang="en-US" altLang="ja-JP" dirty="0"/>
              <a:t>0.19%</a:t>
            </a:r>
          </a:p>
          <a:p>
            <a:endParaRPr lang="en-US" altLang="ja-JP" dirty="0"/>
          </a:p>
          <a:p>
            <a:r>
              <a:rPr lang="ja-JP" altLang="en-US" dirty="0"/>
              <a:t>②  </a:t>
            </a:r>
            <a:r>
              <a:rPr lang="en-US" altLang="ja-JP" dirty="0"/>
              <a:t>4.62%</a:t>
            </a:r>
          </a:p>
          <a:p>
            <a:endParaRPr lang="en-US" altLang="ja-JP" dirty="0"/>
          </a:p>
          <a:p>
            <a:r>
              <a:rPr lang="ja-JP" altLang="en-US" dirty="0"/>
              <a:t>③　</a:t>
            </a:r>
            <a:r>
              <a:rPr lang="en-US" altLang="ja-JP" dirty="0"/>
              <a:t>9.74%</a:t>
            </a:r>
          </a:p>
          <a:p>
            <a:endParaRPr kumimoji="1" lang="ja-JP" altLang="en-US" dirty="0"/>
          </a:p>
        </p:txBody>
      </p:sp>
      <p:pic>
        <p:nvPicPr>
          <p:cNvPr id="5" name="図 4">
            <a:extLst>
              <a:ext uri="{FF2B5EF4-FFF2-40B4-BE49-F238E27FC236}">
                <a16:creationId xmlns:a16="http://schemas.microsoft.com/office/drawing/2014/main" xmlns="" id="{3D99349C-5B9C-4BA8-9EF3-26D5DDEFB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514" y="3395796"/>
            <a:ext cx="4367286" cy="2916000"/>
          </a:xfrm>
          <a:prstGeom prst="rect">
            <a:avLst/>
          </a:prstGeom>
          <a:ln>
            <a:noFill/>
          </a:ln>
          <a:effectLst>
            <a:softEdge rad="112500"/>
          </a:effectLst>
        </p:spPr>
      </p:pic>
    </p:spTree>
    <p:extLst>
      <p:ext uri="{BB962C8B-B14F-4D97-AF65-F5344CB8AC3E}">
        <p14:creationId xmlns:p14="http://schemas.microsoft.com/office/powerpoint/2010/main" val="35545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7" end="7"/>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DAC</a:t>
            </a:r>
            <a:r>
              <a:rPr kumimoji="1" lang="ja-JP" altLang="en-US" dirty="0"/>
              <a:t>諸国における</a:t>
            </a:r>
            <a:r>
              <a:rPr kumimoji="1" lang="en-US" altLang="ja-JP" dirty="0"/>
              <a:t>ODA</a:t>
            </a:r>
            <a:r>
              <a:rPr kumimoji="1" lang="ja-JP" altLang="en-US" dirty="0"/>
              <a:t>の総所得比</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3620950"/>
              </p:ext>
            </p:extLst>
          </p:nvPr>
        </p:nvGraphicFramePr>
        <p:xfrm>
          <a:off x="323528" y="1628799"/>
          <a:ext cx="8280920" cy="4248473"/>
        </p:xfrm>
        <a:graphic>
          <a:graphicData uri="http://schemas.openxmlformats.org/drawingml/2006/table">
            <a:tbl>
              <a:tblPr firstRow="1" bandRow="1">
                <a:tableStyleId>{93296810-A885-4BE3-A3E7-6D5BEEA58F35}</a:tableStyleId>
              </a:tblPr>
              <a:tblGrid>
                <a:gridCol w="4248472">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tblGrid>
              <a:tr h="936105">
                <a:tc>
                  <a:txBody>
                    <a:bodyPr/>
                    <a:lstStyle/>
                    <a:p>
                      <a:r>
                        <a:rPr kumimoji="1" lang="ja-JP" altLang="en-US" sz="3200" dirty="0"/>
                        <a:t>順位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t>順位　　　　　　   ％</a:t>
                      </a:r>
                    </a:p>
                    <a:p>
                      <a:endParaRPr kumimoji="1" lang="ja-JP" altLang="en-US" sz="3200" dirty="0"/>
                    </a:p>
                  </a:txBody>
                  <a:tcPr/>
                </a:tc>
                <a:extLst>
                  <a:ext uri="{0D108BD9-81ED-4DB2-BD59-A6C34878D82A}">
                    <a16:rowId xmlns:a16="http://schemas.microsoft.com/office/drawing/2014/main" xmlns="" val="10000"/>
                  </a:ext>
                </a:extLst>
              </a:tr>
              <a:tr h="951982">
                <a:tc>
                  <a:txBody>
                    <a:bodyPr/>
                    <a:lstStyle/>
                    <a:p>
                      <a:r>
                        <a:rPr kumimoji="1" lang="ja-JP" altLang="en-US" sz="3200" b="1" dirty="0"/>
                        <a:t>１　ｽｳｪｰﾃﾞﾝ　　  </a:t>
                      </a:r>
                      <a:r>
                        <a:rPr kumimoji="1" lang="en-US" altLang="ja-JP" sz="3200" b="1" dirty="0"/>
                        <a:t>0.98</a:t>
                      </a:r>
                      <a:endParaRPr kumimoji="1" lang="ja-JP" altLang="en-US" sz="3200" b="1" dirty="0"/>
                    </a:p>
                  </a:txBody>
                  <a:tcPr/>
                </a:tc>
                <a:tc>
                  <a:txBody>
                    <a:bodyPr/>
                    <a:lstStyle/>
                    <a:p>
                      <a:r>
                        <a:rPr kumimoji="1" lang="ja-JP" altLang="en-US" sz="3200" b="1" dirty="0"/>
                        <a:t>１</a:t>
                      </a:r>
                      <a:r>
                        <a:rPr kumimoji="1" lang="en-US" altLang="ja-JP" sz="3200" b="1" dirty="0"/>
                        <a:t>0</a:t>
                      </a:r>
                      <a:r>
                        <a:rPr kumimoji="1" lang="ja-JP" altLang="en-US" sz="3200" b="1" dirty="0"/>
                        <a:t>　イギリス　　  </a:t>
                      </a:r>
                      <a:r>
                        <a:rPr kumimoji="1" lang="en-US" altLang="ja-JP" sz="3200" b="1" dirty="0"/>
                        <a:t>0.43</a:t>
                      </a:r>
                      <a:endParaRPr kumimoji="1" lang="ja-JP" altLang="en-US" sz="3200" b="1" dirty="0"/>
                    </a:p>
                  </a:txBody>
                  <a:tcPr/>
                </a:tc>
                <a:extLst>
                  <a:ext uri="{0D108BD9-81ED-4DB2-BD59-A6C34878D82A}">
                    <a16:rowId xmlns:a16="http://schemas.microsoft.com/office/drawing/2014/main" xmlns="" val="10001"/>
                  </a:ext>
                </a:extLst>
              </a:tr>
              <a:tr h="951982">
                <a:tc>
                  <a:txBody>
                    <a:bodyPr/>
                    <a:lstStyle/>
                    <a:p>
                      <a:r>
                        <a:rPr kumimoji="1" lang="ja-JP" altLang="en-US" sz="3200" b="1" dirty="0"/>
                        <a:t>２　ﾙｸｾﾝﾌﾞﾙｸ　  ０</a:t>
                      </a:r>
                      <a:r>
                        <a:rPr kumimoji="1" lang="en-US" altLang="ja-JP" sz="3200" b="1" dirty="0"/>
                        <a:t>.97</a:t>
                      </a:r>
                      <a:endParaRPr kumimoji="1" lang="ja-JP" altLang="en-US" sz="3200" b="1" dirty="0"/>
                    </a:p>
                  </a:txBody>
                  <a:tcPr/>
                </a:tc>
                <a:tc>
                  <a:txBody>
                    <a:bodyPr/>
                    <a:lstStyle/>
                    <a:p>
                      <a:r>
                        <a:rPr kumimoji="1" lang="ja-JP" altLang="en-US" sz="3200" b="1" dirty="0"/>
                        <a:t>２１　米国　  　　 </a:t>
                      </a:r>
                      <a:r>
                        <a:rPr kumimoji="1" lang="en-US" altLang="ja-JP" sz="3200" b="1" dirty="0"/>
                        <a:t>0.19</a:t>
                      </a:r>
                      <a:endParaRPr kumimoji="1" lang="ja-JP" altLang="en-US" sz="3200" b="1" dirty="0"/>
                    </a:p>
                  </a:txBody>
                  <a:tcPr/>
                </a:tc>
                <a:extLst>
                  <a:ext uri="{0D108BD9-81ED-4DB2-BD59-A6C34878D82A}">
                    <a16:rowId xmlns:a16="http://schemas.microsoft.com/office/drawing/2014/main" xmlns="" val="10002"/>
                  </a:ext>
                </a:extLst>
              </a:tr>
              <a:tr h="1277709">
                <a:tc>
                  <a:txBody>
                    <a:bodyPr/>
                    <a:lstStyle/>
                    <a:p>
                      <a:r>
                        <a:rPr kumimoji="1" lang="ja-JP" altLang="en-US" sz="3200" b="1" dirty="0"/>
                        <a:t>３　ノルウェー　</a:t>
                      </a:r>
                      <a:r>
                        <a:rPr kumimoji="1" lang="ja-JP" altLang="en-US" sz="3200" b="1" baseline="0" dirty="0"/>
                        <a:t>  </a:t>
                      </a:r>
                      <a:r>
                        <a:rPr kumimoji="1" lang="en-US" altLang="ja-JP" sz="3200" b="1" baseline="0" dirty="0"/>
                        <a:t>0.88</a:t>
                      </a:r>
                      <a:endParaRPr kumimoji="1" lang="ja-JP" altLang="en-US" sz="3200" b="1" dirty="0"/>
                    </a:p>
                  </a:txBody>
                  <a:tcPr/>
                </a:tc>
                <a:tc>
                  <a:txBody>
                    <a:bodyPr/>
                    <a:lstStyle/>
                    <a:p>
                      <a:r>
                        <a:rPr kumimoji="1" lang="ja-JP" altLang="en-US" sz="3200" b="1" dirty="0">
                          <a:solidFill>
                            <a:srgbClr val="FF0000"/>
                          </a:solidFill>
                        </a:rPr>
                        <a:t>２１　日本　  　　 </a:t>
                      </a:r>
                      <a:r>
                        <a:rPr kumimoji="1" lang="en-US" altLang="ja-JP" sz="3200" b="1" dirty="0">
                          <a:solidFill>
                            <a:srgbClr val="FF0000"/>
                          </a:solidFill>
                        </a:rPr>
                        <a:t>0.19</a:t>
                      </a:r>
                      <a:endParaRPr kumimoji="1" lang="ja-JP" altLang="en-US" sz="3200" b="1" dirty="0">
                        <a:solidFill>
                          <a:srgbClr val="FF0000"/>
                        </a:solidFill>
                      </a:endParaRPr>
                    </a:p>
                  </a:txBody>
                  <a:tcPr/>
                </a:tc>
                <a:extLst>
                  <a:ext uri="{0D108BD9-81ED-4DB2-BD59-A6C34878D82A}">
                    <a16:rowId xmlns:a16="http://schemas.microsoft.com/office/drawing/2014/main" xmlns="" val="10003"/>
                  </a:ext>
                </a:extLst>
              </a:tr>
            </a:tbl>
          </a:graphicData>
        </a:graphic>
      </p:graphicFrame>
      <p:sp>
        <p:nvSpPr>
          <p:cNvPr id="3" name="テキスト ボックス 2"/>
          <p:cNvSpPr txBox="1"/>
          <p:nvPr/>
        </p:nvSpPr>
        <p:spPr>
          <a:xfrm>
            <a:off x="5148065" y="6300028"/>
            <a:ext cx="3456384" cy="369332"/>
          </a:xfrm>
          <a:prstGeom prst="rect">
            <a:avLst/>
          </a:prstGeom>
          <a:noFill/>
        </p:spPr>
        <p:txBody>
          <a:bodyPr wrap="square" rtlCol="0">
            <a:spAutoFit/>
          </a:bodyPr>
          <a:lstStyle/>
          <a:p>
            <a:r>
              <a:rPr kumimoji="1" lang="en-US" altLang="ja-JP" dirty="0" smtClean="0"/>
              <a:t>『</a:t>
            </a:r>
            <a:r>
              <a:rPr kumimoji="1" lang="ja-JP" altLang="en-US" dirty="0" smtClean="0"/>
              <a:t>どうなってるの？世界と日本</a:t>
            </a:r>
            <a:r>
              <a:rPr kumimoji="1" lang="en-US" altLang="ja-JP" dirty="0" smtClean="0"/>
              <a:t>』</a:t>
            </a:r>
            <a:r>
              <a:rPr kumimoji="1" lang="ja-JP" altLang="en-US" dirty="0" smtClean="0"/>
              <a:t>より</a:t>
            </a:r>
            <a:endParaRPr kumimoji="1" lang="ja-JP" altLang="en-US" dirty="0"/>
          </a:p>
        </p:txBody>
      </p:sp>
    </p:spTree>
    <p:extLst>
      <p:ext uri="{BB962C8B-B14F-4D97-AF65-F5344CB8AC3E}">
        <p14:creationId xmlns:p14="http://schemas.microsoft.com/office/powerpoint/2010/main" val="1269222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2709</TotalTime>
  <Words>674</Words>
  <Application>Microsoft Office PowerPoint</Application>
  <PresentationFormat>画面に合わせる (4:3)</PresentationFormat>
  <Paragraphs>150</Paragraphs>
  <Slides>21</Slides>
  <Notes>4</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雪藤</vt:lpstr>
      <vt:lpstr>International Comprehension through Africa</vt:lpstr>
      <vt:lpstr>Intro Quiz  about international cooperation </vt:lpstr>
      <vt:lpstr>援助国のODA実績</vt:lpstr>
      <vt:lpstr> abbreviations(略語）  matching Quiz</vt:lpstr>
      <vt:lpstr> abbreviations  matching Quiz</vt:lpstr>
      <vt:lpstr>Intro Quiz  about international cooperation </vt:lpstr>
      <vt:lpstr>NPO総数推移</vt:lpstr>
      <vt:lpstr>Intro Quiz  about international cooperation </vt:lpstr>
      <vt:lpstr>DAC諸国におけるODAの総所得比</vt:lpstr>
      <vt:lpstr>What’s JICA(ジャイカ)?</vt:lpstr>
      <vt:lpstr>What’s JICA(ジャイカ)?</vt:lpstr>
      <vt:lpstr>2.Do you remember  where I went this summer?</vt:lpstr>
      <vt:lpstr>A.I went Zambia this summer.</vt:lpstr>
      <vt:lpstr>Many Japanese　people working in Zambia, Africa</vt:lpstr>
      <vt:lpstr>Why　Japanese people?</vt:lpstr>
      <vt:lpstr>Let’s think about international cooperation through their messages</vt:lpstr>
      <vt:lpstr> Ｗｈａｔ‘ｓ　ｉｎｔｅｒｎａｔｉｏｎａｌ　ｃｏｏｐｅｒａｔｉｏｎ？</vt:lpstr>
      <vt:lpstr>国際協力に参加する主な機関</vt:lpstr>
      <vt:lpstr> 国際協力とは？ </vt:lpstr>
      <vt:lpstr>PowerPoint プレゼンテーション</vt:lpstr>
      <vt:lpstr>PowerPoint プレゼンテーション</vt:lpstr>
    </vt:vector>
  </TitlesOfParts>
  <Company>東京都教育庁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what country it is?</dc:title>
  <dc:creator>ICT</dc:creator>
  <cp:lastModifiedBy>東京都</cp:lastModifiedBy>
  <cp:revision>63</cp:revision>
  <cp:lastPrinted>2017-12-20T11:01:11Z</cp:lastPrinted>
  <dcterms:created xsi:type="dcterms:W3CDTF">2017-09-04T02:07:36Z</dcterms:created>
  <dcterms:modified xsi:type="dcterms:W3CDTF">2018-04-23T07:15:09Z</dcterms:modified>
</cp:coreProperties>
</file>