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1"/>
    <p:restoredTop sz="87109" autoAdjust="0"/>
  </p:normalViewPr>
  <p:slideViewPr>
    <p:cSldViewPr snapToGrid="0" snapToObjects="1">
      <p:cViewPr varScale="1">
        <p:scale>
          <a:sx n="56" d="100"/>
          <a:sy n="56" d="100"/>
        </p:scale>
        <p:origin x="23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寛子小島" userId="nVD+6QOsSvcp+7LU9nV1ZdwDcEe31HOTO3BRD+v79Cs=" providerId="None" clId="Web-{7F1BF80C-6EC9-4EE3-AFC6-49CA9BA34DBB}"/>
    <pc:docChg chg="addSld modSld">
      <pc:chgData name="寛子小島" userId="nVD+6QOsSvcp+7LU9nV1ZdwDcEe31HOTO3BRD+v79Cs=" providerId="None" clId="Web-{7F1BF80C-6EC9-4EE3-AFC6-49CA9BA34DBB}" dt="2021-10-11T13:15:52.320" v="380" actId="20577"/>
      <pc:docMkLst>
        <pc:docMk/>
      </pc:docMkLst>
      <pc:sldChg chg="modSp">
        <pc:chgData name="寛子小島" userId="nVD+6QOsSvcp+7LU9nV1ZdwDcEe31HOTO3BRD+v79Cs=" providerId="None" clId="Web-{7F1BF80C-6EC9-4EE3-AFC6-49CA9BA34DBB}" dt="2021-10-11T13:12:37.067" v="350" actId="20577"/>
        <pc:sldMkLst>
          <pc:docMk/>
          <pc:sldMk cId="9810190" sldId="268"/>
        </pc:sldMkLst>
        <pc:spChg chg="mod">
          <ac:chgData name="寛子小島" userId="nVD+6QOsSvcp+7LU9nV1ZdwDcEe31HOTO3BRD+v79Cs=" providerId="None" clId="Web-{7F1BF80C-6EC9-4EE3-AFC6-49CA9BA34DBB}" dt="2021-10-11T13:09:37.171" v="305" actId="20577"/>
          <ac:spMkLst>
            <pc:docMk/>
            <pc:sldMk cId="9810190" sldId="268"/>
            <ac:spMk id="4" creationId="{8D95CF6C-E9A3-A646-97A8-CCC7BD1961B8}"/>
          </ac:spMkLst>
        </pc:spChg>
        <pc:spChg chg="mod">
          <ac:chgData name="寛子小島" userId="nVD+6QOsSvcp+7LU9nV1ZdwDcEe31HOTO3BRD+v79Cs=" providerId="None" clId="Web-{7F1BF80C-6EC9-4EE3-AFC6-49CA9BA34DBB}" dt="2021-10-11T13:10:39.032" v="332" actId="20577"/>
          <ac:spMkLst>
            <pc:docMk/>
            <pc:sldMk cId="9810190" sldId="268"/>
            <ac:spMk id="6" creationId="{B15914DA-343C-3B45-A5ED-7E5573512BB2}"/>
          </ac:spMkLst>
        </pc:spChg>
        <pc:spChg chg="mod">
          <ac:chgData name="寛子小島" userId="nVD+6QOsSvcp+7LU9nV1ZdwDcEe31HOTO3BRD+v79Cs=" providerId="None" clId="Web-{7F1BF80C-6EC9-4EE3-AFC6-49CA9BA34DBB}" dt="2021-10-11T12:55:34.900" v="116" actId="20577"/>
          <ac:spMkLst>
            <pc:docMk/>
            <pc:sldMk cId="9810190" sldId="268"/>
            <ac:spMk id="11" creationId="{7CCB7A36-0E96-394B-A28F-74F11578778A}"/>
          </ac:spMkLst>
        </pc:spChg>
        <pc:spChg chg="mod">
          <ac:chgData name="寛子小島" userId="nVD+6QOsSvcp+7LU9nV1ZdwDcEe31HOTO3BRD+v79Cs=" providerId="None" clId="Web-{7F1BF80C-6EC9-4EE3-AFC6-49CA9BA34DBB}" dt="2021-10-11T13:00:07.035" v="171" actId="20577"/>
          <ac:spMkLst>
            <pc:docMk/>
            <pc:sldMk cId="9810190" sldId="268"/>
            <ac:spMk id="12" creationId="{80E9B5FA-3C89-C240-AB7E-976062616F76}"/>
          </ac:spMkLst>
        </pc:spChg>
        <pc:spChg chg="mod">
          <ac:chgData name="寛子小島" userId="nVD+6QOsSvcp+7LU9nV1ZdwDcEe31HOTO3BRD+v79Cs=" providerId="None" clId="Web-{7F1BF80C-6EC9-4EE3-AFC6-49CA9BA34DBB}" dt="2021-10-11T13:09:51.156" v="309" actId="20577"/>
          <ac:spMkLst>
            <pc:docMk/>
            <pc:sldMk cId="9810190" sldId="268"/>
            <ac:spMk id="13" creationId="{D649C4A2-101B-BD47-91C9-02F10C83FF87}"/>
          </ac:spMkLst>
        </pc:spChg>
        <pc:spChg chg="mod">
          <ac:chgData name="寛子小島" userId="nVD+6QOsSvcp+7LU9nV1ZdwDcEe31HOTO3BRD+v79Cs=" providerId="None" clId="Web-{7F1BF80C-6EC9-4EE3-AFC6-49CA9BA34DBB}" dt="2021-10-11T13:09:05.311" v="302" actId="20577"/>
          <ac:spMkLst>
            <pc:docMk/>
            <pc:sldMk cId="9810190" sldId="268"/>
            <ac:spMk id="14" creationId="{43AA6444-2F4F-2944-87AD-D68714A952BF}"/>
          </ac:spMkLst>
        </pc:spChg>
        <pc:spChg chg="mod">
          <ac:chgData name="寛子小島" userId="nVD+6QOsSvcp+7LU9nV1ZdwDcEe31HOTO3BRD+v79Cs=" providerId="None" clId="Web-{7F1BF80C-6EC9-4EE3-AFC6-49CA9BA34DBB}" dt="2021-10-11T13:02:08.381" v="225" actId="20577"/>
          <ac:spMkLst>
            <pc:docMk/>
            <pc:sldMk cId="9810190" sldId="268"/>
            <ac:spMk id="15" creationId="{1D4F3FFF-DAB6-A549-8F15-3BC33FAE5167}"/>
          </ac:spMkLst>
        </pc:spChg>
        <pc:spChg chg="mod">
          <ac:chgData name="寛子小島" userId="nVD+6QOsSvcp+7LU9nV1ZdwDcEe31HOTO3BRD+v79Cs=" providerId="None" clId="Web-{7F1BF80C-6EC9-4EE3-AFC6-49CA9BA34DBB}" dt="2021-10-11T13:12:37.067" v="350" actId="20577"/>
          <ac:spMkLst>
            <pc:docMk/>
            <pc:sldMk cId="9810190" sldId="268"/>
            <ac:spMk id="27" creationId="{9C61E344-E3E7-7B49-9B5C-ACBBC45180AD}"/>
          </ac:spMkLst>
        </pc:spChg>
      </pc:sldChg>
      <pc:sldChg chg="modSp new">
        <pc:chgData name="寛子小島" userId="nVD+6QOsSvcp+7LU9nV1ZdwDcEe31HOTO3BRD+v79Cs=" providerId="None" clId="Web-{7F1BF80C-6EC9-4EE3-AFC6-49CA9BA34DBB}" dt="2021-10-11T13:15:52.320" v="380" actId="20577"/>
        <pc:sldMkLst>
          <pc:docMk/>
          <pc:sldMk cId="3978278852" sldId="269"/>
        </pc:sldMkLst>
        <pc:spChg chg="mod">
          <ac:chgData name="寛子小島" userId="nVD+6QOsSvcp+7LU9nV1ZdwDcEe31HOTO3BRD+v79Cs=" providerId="None" clId="Web-{7F1BF80C-6EC9-4EE3-AFC6-49CA9BA34DBB}" dt="2021-10-11T13:15:52.320" v="380" actId="20577"/>
          <ac:spMkLst>
            <pc:docMk/>
            <pc:sldMk cId="3978278852" sldId="269"/>
            <ac:spMk id="2" creationId="{4488B77C-E428-41E1-8A20-008C18EABE94}"/>
          </ac:spMkLst>
        </pc:spChg>
        <pc:spChg chg="mod">
          <ac:chgData name="寛子小島" userId="nVD+6QOsSvcp+7LU9nV1ZdwDcEe31HOTO3BRD+v79Cs=" providerId="None" clId="Web-{7F1BF80C-6EC9-4EE3-AFC6-49CA9BA34DBB}" dt="2021-10-11T13:14:36.287" v="367" actId="20577"/>
          <ac:spMkLst>
            <pc:docMk/>
            <pc:sldMk cId="3978278852" sldId="269"/>
            <ac:spMk id="3" creationId="{92DEBA55-29A4-4C96-984D-3390E5C7A309}"/>
          </ac:spMkLst>
        </pc:spChg>
      </pc:sldChg>
    </pc:docChg>
  </pc:docChgLst>
  <pc:docChgLst>
    <pc:chgData name="寛子小島" userId="nVD+6QOsSvcp+7LU9nV1ZdwDcEe31HOTO3BRD+v79Cs=" providerId="None" clId="Web-{553A1C86-CDBC-42D4-8FA4-2155AFDD774F}"/>
    <pc:docChg chg="modSld">
      <pc:chgData name="寛子小島" userId="nVD+6QOsSvcp+7LU9nV1ZdwDcEe31HOTO3BRD+v79Cs=" providerId="None" clId="Web-{553A1C86-CDBC-42D4-8FA4-2155AFDD774F}" dt="2021-10-11T13:17:17.597" v="0" actId="20577"/>
      <pc:docMkLst>
        <pc:docMk/>
      </pc:docMkLst>
      <pc:sldChg chg="modSp">
        <pc:chgData name="寛子小島" userId="nVD+6QOsSvcp+7LU9nV1ZdwDcEe31HOTO3BRD+v79Cs=" providerId="None" clId="Web-{553A1C86-CDBC-42D4-8FA4-2155AFDD774F}" dt="2021-10-11T13:17:17.597" v="0" actId="20577"/>
        <pc:sldMkLst>
          <pc:docMk/>
          <pc:sldMk cId="9810190" sldId="268"/>
        </pc:sldMkLst>
        <pc:spChg chg="mod">
          <ac:chgData name="寛子小島" userId="nVD+6QOsSvcp+7LU9nV1ZdwDcEe31HOTO3BRD+v79Cs=" providerId="None" clId="Web-{553A1C86-CDBC-42D4-8FA4-2155AFDD774F}" dt="2021-10-11T13:17:17.597" v="0" actId="20577"/>
          <ac:spMkLst>
            <pc:docMk/>
            <pc:sldMk cId="9810190" sldId="268"/>
            <ac:spMk id="14" creationId="{43AA6444-2F4F-2944-87AD-D68714A952BF}"/>
          </ac:spMkLst>
        </pc:spChg>
      </pc:sldChg>
    </pc:docChg>
  </pc:docChgLst>
  <pc:docChgLst>
    <pc:chgData name="金城 裕哉" userId="af727497bff69c11" providerId="LiveId" clId="{5B249781-53E9-44BD-A231-707AD8F7EA3A}"/>
    <pc:docChg chg="undo custSel addSld delSld modSld">
      <pc:chgData name="金城 裕哉" userId="af727497bff69c11" providerId="LiveId" clId="{5B249781-53E9-44BD-A231-707AD8F7EA3A}" dt="2021-10-16T15:12:46.232" v="5773" actId="20577"/>
      <pc:docMkLst>
        <pc:docMk/>
      </pc:docMkLst>
      <pc:sldChg chg="modSp mod">
        <pc:chgData name="金城 裕哉" userId="af727497bff69c11" providerId="LiveId" clId="{5B249781-53E9-44BD-A231-707AD8F7EA3A}" dt="2021-10-16T13:29:40.086" v="1885" actId="20577"/>
        <pc:sldMkLst>
          <pc:docMk/>
          <pc:sldMk cId="9810190" sldId="268"/>
        </pc:sldMkLst>
        <pc:spChg chg="mod">
          <ac:chgData name="金城 裕哉" userId="af727497bff69c11" providerId="LiveId" clId="{5B249781-53E9-44BD-A231-707AD8F7EA3A}" dt="2021-10-16T13:02:30.462" v="1184" actId="404"/>
          <ac:spMkLst>
            <pc:docMk/>
            <pc:sldMk cId="9810190" sldId="268"/>
            <ac:spMk id="4" creationId="{8D95CF6C-E9A3-A646-97A8-CCC7BD1961B8}"/>
          </ac:spMkLst>
        </pc:spChg>
        <pc:spChg chg="mod">
          <ac:chgData name="金城 裕哉" userId="af727497bff69c11" providerId="LiveId" clId="{5B249781-53E9-44BD-A231-707AD8F7EA3A}" dt="2021-10-16T13:04:09.981" v="1292" actId="404"/>
          <ac:spMkLst>
            <pc:docMk/>
            <pc:sldMk cId="9810190" sldId="268"/>
            <ac:spMk id="6" creationId="{B15914DA-343C-3B45-A5ED-7E5573512BB2}"/>
          </ac:spMkLst>
        </pc:spChg>
        <pc:spChg chg="mod">
          <ac:chgData name="金城 裕哉" userId="af727497bff69c11" providerId="LiveId" clId="{5B249781-53E9-44BD-A231-707AD8F7EA3A}" dt="2021-10-16T13:03:52.828" v="1268" actId="20577"/>
          <ac:spMkLst>
            <pc:docMk/>
            <pc:sldMk cId="9810190" sldId="268"/>
            <ac:spMk id="11" creationId="{7CCB7A36-0E96-394B-A28F-74F11578778A}"/>
          </ac:spMkLst>
        </pc:spChg>
        <pc:spChg chg="mod">
          <ac:chgData name="金城 裕哉" userId="af727497bff69c11" providerId="LiveId" clId="{5B249781-53E9-44BD-A231-707AD8F7EA3A}" dt="2021-10-16T13:08:46.381" v="1563" actId="13926"/>
          <ac:spMkLst>
            <pc:docMk/>
            <pc:sldMk cId="9810190" sldId="268"/>
            <ac:spMk id="12" creationId="{80E9B5FA-3C89-C240-AB7E-976062616F76}"/>
          </ac:spMkLst>
        </pc:spChg>
        <pc:spChg chg="mod">
          <ac:chgData name="金城 裕哉" userId="af727497bff69c11" providerId="LiveId" clId="{5B249781-53E9-44BD-A231-707AD8F7EA3A}" dt="2021-10-16T13:02:36.401" v="1185" actId="122"/>
          <ac:spMkLst>
            <pc:docMk/>
            <pc:sldMk cId="9810190" sldId="268"/>
            <ac:spMk id="13" creationId="{D649C4A2-101B-BD47-91C9-02F10C83FF87}"/>
          </ac:spMkLst>
        </pc:spChg>
        <pc:spChg chg="mod">
          <ac:chgData name="金城 裕哉" userId="af727497bff69c11" providerId="LiveId" clId="{5B249781-53E9-44BD-A231-707AD8F7EA3A}" dt="2021-10-16T13:29:40.086" v="1885" actId="20577"/>
          <ac:spMkLst>
            <pc:docMk/>
            <pc:sldMk cId="9810190" sldId="268"/>
            <ac:spMk id="14" creationId="{43AA6444-2F4F-2944-87AD-D68714A952BF}"/>
          </ac:spMkLst>
        </pc:spChg>
        <pc:spChg chg="mod">
          <ac:chgData name="金城 裕哉" userId="af727497bff69c11" providerId="LiveId" clId="{5B249781-53E9-44BD-A231-707AD8F7EA3A}" dt="2021-10-16T13:03:47.428" v="1264" actId="20577"/>
          <ac:spMkLst>
            <pc:docMk/>
            <pc:sldMk cId="9810190" sldId="268"/>
            <ac:spMk id="15" creationId="{1D4F3FFF-DAB6-A549-8F15-3BC33FAE5167}"/>
          </ac:spMkLst>
        </pc:spChg>
        <pc:spChg chg="mod">
          <ac:chgData name="金城 裕哉" userId="af727497bff69c11" providerId="LiveId" clId="{5B249781-53E9-44BD-A231-707AD8F7EA3A}" dt="2021-10-16T13:29:26.302" v="1879" actId="120"/>
          <ac:spMkLst>
            <pc:docMk/>
            <pc:sldMk cId="9810190" sldId="268"/>
            <ac:spMk id="27" creationId="{9C61E344-E3E7-7B49-9B5C-ACBBC45180AD}"/>
          </ac:spMkLst>
        </pc:spChg>
      </pc:sldChg>
      <pc:sldChg chg="addSp modSp mod">
        <pc:chgData name="金城 裕哉" userId="af727497bff69c11" providerId="LiveId" clId="{5B249781-53E9-44BD-A231-707AD8F7EA3A}" dt="2021-10-16T14:57:42.847" v="4891" actId="1076"/>
        <pc:sldMkLst>
          <pc:docMk/>
          <pc:sldMk cId="3978278852" sldId="269"/>
        </pc:sldMkLst>
        <pc:spChg chg="mod">
          <ac:chgData name="金城 裕哉" userId="af727497bff69c11" providerId="LiveId" clId="{5B249781-53E9-44BD-A231-707AD8F7EA3A}" dt="2021-10-16T14:57:32.344" v="4889" actId="20577"/>
          <ac:spMkLst>
            <pc:docMk/>
            <pc:sldMk cId="3978278852" sldId="269"/>
            <ac:spMk id="2" creationId="{4488B77C-E428-41E1-8A20-008C18EABE94}"/>
          </ac:spMkLst>
        </pc:spChg>
        <pc:spChg chg="mod">
          <ac:chgData name="金城 裕哉" userId="af727497bff69c11" providerId="LiveId" clId="{5B249781-53E9-44BD-A231-707AD8F7EA3A}" dt="2021-10-16T14:57:39.207" v="4890" actId="1076"/>
          <ac:spMkLst>
            <pc:docMk/>
            <pc:sldMk cId="3978278852" sldId="269"/>
            <ac:spMk id="3" creationId="{92DEBA55-29A4-4C96-984D-3390E5C7A309}"/>
          </ac:spMkLst>
        </pc:spChg>
        <pc:spChg chg="add mod">
          <ac:chgData name="金城 裕哉" userId="af727497bff69c11" providerId="LiveId" clId="{5B249781-53E9-44BD-A231-707AD8F7EA3A}" dt="2021-10-16T14:57:42.847" v="4891" actId="1076"/>
          <ac:spMkLst>
            <pc:docMk/>
            <pc:sldMk cId="3978278852" sldId="269"/>
            <ac:spMk id="4" creationId="{D5375786-2865-4DD6-B2AE-A7C345F4C1CE}"/>
          </ac:spMkLst>
        </pc:spChg>
      </pc:sldChg>
      <pc:sldChg chg="delSp modSp new mod">
        <pc:chgData name="金城 裕哉" userId="af727497bff69c11" providerId="LiveId" clId="{5B249781-53E9-44BD-A231-707AD8F7EA3A}" dt="2021-10-16T15:12:46.232" v="5773" actId="20577"/>
        <pc:sldMkLst>
          <pc:docMk/>
          <pc:sldMk cId="2071101128" sldId="270"/>
        </pc:sldMkLst>
        <pc:spChg chg="del">
          <ac:chgData name="金城 裕哉" userId="af727497bff69c11" providerId="LiveId" clId="{5B249781-53E9-44BD-A231-707AD8F7EA3A}" dt="2021-10-16T14:56:29.206" v="4867" actId="21"/>
          <ac:spMkLst>
            <pc:docMk/>
            <pc:sldMk cId="2071101128" sldId="270"/>
            <ac:spMk id="2" creationId="{967DD24F-70CC-4A4D-B0A7-77183BFCC814}"/>
          </ac:spMkLst>
        </pc:spChg>
        <pc:spChg chg="mod">
          <ac:chgData name="金城 裕哉" userId="af727497bff69c11" providerId="LiveId" clId="{5B249781-53E9-44BD-A231-707AD8F7EA3A}" dt="2021-10-16T15:12:46.232" v="5773" actId="20577"/>
          <ac:spMkLst>
            <pc:docMk/>
            <pc:sldMk cId="2071101128" sldId="270"/>
            <ac:spMk id="3" creationId="{C99F7516-3854-49CF-A7E7-62F9712602A0}"/>
          </ac:spMkLst>
        </pc:spChg>
      </pc:sldChg>
      <pc:sldChg chg="new del">
        <pc:chgData name="金城 裕哉" userId="af727497bff69c11" providerId="LiveId" clId="{5B249781-53E9-44BD-A231-707AD8F7EA3A}" dt="2021-10-16T14:07:00.308" v="1911" actId="2696"/>
        <pc:sldMkLst>
          <pc:docMk/>
          <pc:sldMk cId="2744868940" sldId="270"/>
        </pc:sldMkLst>
      </pc:sldChg>
      <pc:sldChg chg="new del">
        <pc:chgData name="金城 裕哉" userId="af727497bff69c11" providerId="LiveId" clId="{5B249781-53E9-44BD-A231-707AD8F7EA3A}" dt="2021-10-16T13:49:09.945" v="1906" actId="2696"/>
        <pc:sldMkLst>
          <pc:docMk/>
          <pc:sldMk cId="4177896489" sldId="270"/>
        </pc:sldMkLst>
      </pc:sldChg>
      <pc:sldChg chg="new del">
        <pc:chgData name="金城 裕哉" userId="af727497bff69c11" providerId="LiveId" clId="{5B249781-53E9-44BD-A231-707AD8F7EA3A}" dt="2021-10-16T13:49:14.284" v="1907" actId="2696"/>
        <pc:sldMkLst>
          <pc:docMk/>
          <pc:sldMk cId="839260383" sldId="271"/>
        </pc:sldMkLst>
      </pc:sldChg>
      <pc:sldChg chg="new del">
        <pc:chgData name="金城 裕哉" userId="af727497bff69c11" providerId="LiveId" clId="{5B249781-53E9-44BD-A231-707AD8F7EA3A}" dt="2021-10-16T14:07:04.078" v="1912" actId="2696"/>
        <pc:sldMkLst>
          <pc:docMk/>
          <pc:sldMk cId="1049894288" sldId="271"/>
        </pc:sldMkLst>
      </pc:sldChg>
      <pc:sldChg chg="new del">
        <pc:chgData name="金城 裕哉" userId="af727497bff69c11" providerId="LiveId" clId="{5B249781-53E9-44BD-A231-707AD8F7EA3A}" dt="2021-10-16T14:07:08.879" v="1913" actId="2696"/>
        <pc:sldMkLst>
          <pc:docMk/>
          <pc:sldMk cId="3264821305" sldId="272"/>
        </pc:sldMkLst>
      </pc:sldChg>
    </pc:docChg>
  </pc:docChgLst>
  <pc:docChgLst>
    <pc:chgData name="金城 裕哉" userId="af727497bff69c11" providerId="LiveId" clId="{DFC5DB74-8A60-4969-A5EC-5307D2174BFA}"/>
    <pc:docChg chg="undo custSel delSld modSld">
      <pc:chgData name="金城 裕哉" userId="af727497bff69c11" providerId="LiveId" clId="{DFC5DB74-8A60-4969-A5EC-5307D2174BFA}" dt="2022-02-04T02:51:22.790" v="1968" actId="122"/>
      <pc:docMkLst>
        <pc:docMk/>
      </pc:docMkLst>
      <pc:sldChg chg="modSp mod">
        <pc:chgData name="金城 裕哉" userId="af727497bff69c11" providerId="LiveId" clId="{DFC5DB74-8A60-4969-A5EC-5307D2174BFA}" dt="2022-02-04T02:51:22.790" v="1968" actId="122"/>
        <pc:sldMkLst>
          <pc:docMk/>
          <pc:sldMk cId="9810190" sldId="268"/>
        </pc:sldMkLst>
        <pc:spChg chg="mod">
          <ac:chgData name="金城 裕哉" userId="af727497bff69c11" providerId="LiveId" clId="{DFC5DB74-8A60-4969-A5EC-5307D2174BFA}" dt="2022-02-04T02:45:41.235" v="1673" actId="20577"/>
          <ac:spMkLst>
            <pc:docMk/>
            <pc:sldMk cId="9810190" sldId="268"/>
            <ac:spMk id="4" creationId="{8D95CF6C-E9A3-A646-97A8-CCC7BD1961B8}"/>
          </ac:spMkLst>
        </pc:spChg>
        <pc:spChg chg="mod">
          <ac:chgData name="金城 裕哉" userId="af727497bff69c11" providerId="LiveId" clId="{DFC5DB74-8A60-4969-A5EC-5307D2174BFA}" dt="2022-02-04T02:17:03.305" v="228" actId="20577"/>
          <ac:spMkLst>
            <pc:docMk/>
            <pc:sldMk cId="9810190" sldId="268"/>
            <ac:spMk id="6" creationId="{B15914DA-343C-3B45-A5ED-7E5573512BB2}"/>
          </ac:spMkLst>
        </pc:spChg>
        <pc:spChg chg="mod">
          <ac:chgData name="金城 裕哉" userId="af727497bff69c11" providerId="LiveId" clId="{DFC5DB74-8A60-4969-A5EC-5307D2174BFA}" dt="2022-02-04T02:46:03.014" v="1679" actId="404"/>
          <ac:spMkLst>
            <pc:docMk/>
            <pc:sldMk cId="9810190" sldId="268"/>
            <ac:spMk id="11" creationId="{7CCB7A36-0E96-394B-A28F-74F11578778A}"/>
          </ac:spMkLst>
        </pc:spChg>
        <pc:spChg chg="mod">
          <ac:chgData name="金城 裕哉" userId="af727497bff69c11" providerId="LiveId" clId="{DFC5DB74-8A60-4969-A5EC-5307D2174BFA}" dt="2022-02-04T02:45:34.939" v="1671" actId="20577"/>
          <ac:spMkLst>
            <pc:docMk/>
            <pc:sldMk cId="9810190" sldId="268"/>
            <ac:spMk id="12" creationId="{80E9B5FA-3C89-C240-AB7E-976062616F76}"/>
          </ac:spMkLst>
        </pc:spChg>
        <pc:spChg chg="mod">
          <ac:chgData name="金城 裕哉" userId="af727497bff69c11" providerId="LiveId" clId="{DFC5DB74-8A60-4969-A5EC-5307D2174BFA}" dt="2022-02-04T02:18:03.587" v="240" actId="20577"/>
          <ac:spMkLst>
            <pc:docMk/>
            <pc:sldMk cId="9810190" sldId="268"/>
            <ac:spMk id="13" creationId="{D649C4A2-101B-BD47-91C9-02F10C83FF87}"/>
          </ac:spMkLst>
        </pc:spChg>
        <pc:spChg chg="mod">
          <ac:chgData name="金城 裕哉" userId="af727497bff69c11" providerId="LiveId" clId="{DFC5DB74-8A60-4969-A5EC-5307D2174BFA}" dt="2022-02-04T02:17:49.015" v="236" actId="20577"/>
          <ac:spMkLst>
            <pc:docMk/>
            <pc:sldMk cId="9810190" sldId="268"/>
            <ac:spMk id="14" creationId="{43AA6444-2F4F-2944-87AD-D68714A952BF}"/>
          </ac:spMkLst>
        </pc:spChg>
        <pc:spChg chg="mod">
          <ac:chgData name="金城 裕哉" userId="af727497bff69c11" providerId="LiveId" clId="{DFC5DB74-8A60-4969-A5EC-5307D2174BFA}" dt="2022-02-04T02:15:12.656" v="188" actId="122"/>
          <ac:spMkLst>
            <pc:docMk/>
            <pc:sldMk cId="9810190" sldId="268"/>
            <ac:spMk id="15" creationId="{1D4F3FFF-DAB6-A549-8F15-3BC33FAE5167}"/>
          </ac:spMkLst>
        </pc:spChg>
        <pc:spChg chg="mod">
          <ac:chgData name="金城 裕哉" userId="af727497bff69c11" providerId="LiveId" clId="{DFC5DB74-8A60-4969-A5EC-5307D2174BFA}" dt="2022-02-04T02:51:22.790" v="1968" actId="122"/>
          <ac:spMkLst>
            <pc:docMk/>
            <pc:sldMk cId="9810190" sldId="268"/>
            <ac:spMk id="27" creationId="{9C61E344-E3E7-7B49-9B5C-ACBBC45180AD}"/>
          </ac:spMkLst>
        </pc:spChg>
      </pc:sldChg>
      <pc:sldChg chg="modSp mod">
        <pc:chgData name="金城 裕哉" userId="af727497bff69c11" providerId="LiveId" clId="{DFC5DB74-8A60-4969-A5EC-5307D2174BFA}" dt="2022-02-04T02:41:11.696" v="1455" actId="20577"/>
        <pc:sldMkLst>
          <pc:docMk/>
          <pc:sldMk cId="3120276389" sldId="269"/>
        </pc:sldMkLst>
        <pc:spChg chg="mod">
          <ac:chgData name="金城 裕哉" userId="af727497bff69c11" providerId="LiveId" clId="{DFC5DB74-8A60-4969-A5EC-5307D2174BFA}" dt="2022-02-04T02:27:07.894" v="665" actId="115"/>
          <ac:spMkLst>
            <pc:docMk/>
            <pc:sldMk cId="3120276389" sldId="269"/>
            <ac:spMk id="4" creationId="{8D95CF6C-E9A3-A646-97A8-CCC7BD1961B8}"/>
          </ac:spMkLst>
        </pc:spChg>
        <pc:spChg chg="mod">
          <ac:chgData name="金城 裕哉" userId="af727497bff69c11" providerId="LiveId" clId="{DFC5DB74-8A60-4969-A5EC-5307D2174BFA}" dt="2022-02-04T02:20:57.374" v="279" actId="20577"/>
          <ac:spMkLst>
            <pc:docMk/>
            <pc:sldMk cId="3120276389" sldId="269"/>
            <ac:spMk id="6" creationId="{B15914DA-343C-3B45-A5ED-7E5573512BB2}"/>
          </ac:spMkLst>
        </pc:spChg>
        <pc:spChg chg="mod">
          <ac:chgData name="金城 裕哉" userId="af727497bff69c11" providerId="LiveId" clId="{DFC5DB74-8A60-4969-A5EC-5307D2174BFA}" dt="2022-02-04T02:41:11.696" v="1455" actId="20577"/>
          <ac:spMkLst>
            <pc:docMk/>
            <pc:sldMk cId="3120276389" sldId="269"/>
            <ac:spMk id="11" creationId="{7CCB7A36-0E96-394B-A28F-74F11578778A}"/>
          </ac:spMkLst>
        </pc:spChg>
        <pc:spChg chg="mod">
          <ac:chgData name="金城 裕哉" userId="af727497bff69c11" providerId="LiveId" clId="{DFC5DB74-8A60-4969-A5EC-5307D2174BFA}" dt="2022-02-04T02:32:52.233" v="966" actId="115"/>
          <ac:spMkLst>
            <pc:docMk/>
            <pc:sldMk cId="3120276389" sldId="269"/>
            <ac:spMk id="12" creationId="{80E9B5FA-3C89-C240-AB7E-976062616F76}"/>
          </ac:spMkLst>
        </pc:spChg>
        <pc:spChg chg="mod">
          <ac:chgData name="金城 裕哉" userId="af727497bff69c11" providerId="LiveId" clId="{DFC5DB74-8A60-4969-A5EC-5307D2174BFA}" dt="2022-02-04T02:27:12.288" v="667" actId="115"/>
          <ac:spMkLst>
            <pc:docMk/>
            <pc:sldMk cId="3120276389" sldId="269"/>
            <ac:spMk id="13" creationId="{D649C4A2-101B-BD47-91C9-02F10C83FF87}"/>
          </ac:spMkLst>
        </pc:spChg>
        <pc:spChg chg="mod">
          <ac:chgData name="金城 裕哉" userId="af727497bff69c11" providerId="LiveId" clId="{DFC5DB74-8A60-4969-A5EC-5307D2174BFA}" dt="2022-02-04T02:21:22.396" v="292" actId="20577"/>
          <ac:spMkLst>
            <pc:docMk/>
            <pc:sldMk cId="3120276389" sldId="269"/>
            <ac:spMk id="14" creationId="{43AA6444-2F4F-2944-87AD-D68714A952BF}"/>
          </ac:spMkLst>
        </pc:spChg>
        <pc:spChg chg="mod">
          <ac:chgData name="金城 裕哉" userId="af727497bff69c11" providerId="LiveId" clId="{DFC5DB74-8A60-4969-A5EC-5307D2174BFA}" dt="2022-02-04T02:20:33.962" v="272" actId="20577"/>
          <ac:spMkLst>
            <pc:docMk/>
            <pc:sldMk cId="3120276389" sldId="269"/>
            <ac:spMk id="15" creationId="{1D4F3FFF-DAB6-A549-8F15-3BC33FAE5167}"/>
          </ac:spMkLst>
        </pc:spChg>
        <pc:spChg chg="mod">
          <ac:chgData name="金城 裕哉" userId="af727497bff69c11" providerId="LiveId" clId="{DFC5DB74-8A60-4969-A5EC-5307D2174BFA}" dt="2022-02-04T02:36:27.477" v="1225" actId="403"/>
          <ac:spMkLst>
            <pc:docMk/>
            <pc:sldMk cId="3120276389" sldId="269"/>
            <ac:spMk id="27" creationId="{9C61E344-E3E7-7B49-9B5C-ACBBC45180AD}"/>
          </ac:spMkLst>
        </pc:spChg>
      </pc:sldChg>
      <pc:sldChg chg="del">
        <pc:chgData name="金城 裕哉" userId="af727497bff69c11" providerId="LiveId" clId="{DFC5DB74-8A60-4969-A5EC-5307D2174BFA}" dt="2022-02-04T02:06:48.470" v="0" actId="2696"/>
        <pc:sldMkLst>
          <pc:docMk/>
          <pc:sldMk cId="3978278852" sldId="269"/>
        </pc:sldMkLst>
      </pc:sldChg>
      <pc:sldChg chg="del">
        <pc:chgData name="金城 裕哉" userId="af727497bff69c11" providerId="LiveId" clId="{DFC5DB74-8A60-4969-A5EC-5307D2174BFA}" dt="2022-02-04T02:06:50.663" v="1" actId="2696"/>
        <pc:sldMkLst>
          <pc:docMk/>
          <pc:sldMk cId="2071101128" sldId="27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DDC8-223D-914D-8967-FD9B9A5FA1D8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E58F9-D5EE-AA43-A52A-5DBD67572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61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E58F9-D5EE-AA43-A52A-5DBD67572B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42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79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21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46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7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3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27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4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26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54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46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17647-ECAB-CE4B-8DE2-90AC25B699BA}" type="datetimeFigureOut">
              <a:rPr kumimoji="1" lang="ja-JP" altLang="en-US" smtClean="0"/>
              <a:t>2022/2/26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17802-FE71-774D-90E2-384E8BBCE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1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package" Target="../embeddings/Microsoft_Word_Document5.docx"/><Relationship Id="rId18" Type="http://schemas.openxmlformats.org/officeDocument/2006/relationships/image" Target="../media/image8.emf"/><Relationship Id="rId3" Type="http://schemas.openxmlformats.org/officeDocument/2006/relationships/package" Target="../embeddings/Microsoft_Word_Document.docx"/><Relationship Id="rId7" Type="http://schemas.openxmlformats.org/officeDocument/2006/relationships/package" Target="../embeddings/Microsoft_Word_Document2.docx"/><Relationship Id="rId12" Type="http://schemas.openxmlformats.org/officeDocument/2006/relationships/image" Target="../media/image5.emf"/><Relationship Id="rId17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emf"/><Relationship Id="rId20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package" Target="../embeddings/Microsoft_Word_Document4.docx"/><Relationship Id="rId5" Type="http://schemas.openxmlformats.org/officeDocument/2006/relationships/package" Target="../embeddings/Microsoft_Word_Document1.docx"/><Relationship Id="rId15" Type="http://schemas.openxmlformats.org/officeDocument/2006/relationships/package" Target="../embeddings/Microsoft_Word_Document6.docx"/><Relationship Id="rId10" Type="http://schemas.openxmlformats.org/officeDocument/2006/relationships/image" Target="../media/image4.emf"/><Relationship Id="rId19" Type="http://schemas.openxmlformats.org/officeDocument/2006/relationships/package" Target="../embeddings/Microsoft_Word_Document8.docx"/><Relationship Id="rId4" Type="http://schemas.openxmlformats.org/officeDocument/2006/relationships/image" Target="../media/image1.emf"/><Relationship Id="rId9" Type="http://schemas.openxmlformats.org/officeDocument/2006/relationships/package" Target="../embeddings/Microsoft_Word_Document3.docx"/><Relationship Id="rId1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1.docx"/><Relationship Id="rId13" Type="http://schemas.openxmlformats.org/officeDocument/2006/relationships/image" Target="../media/image14.emf"/><Relationship Id="rId18" Type="http://schemas.openxmlformats.org/officeDocument/2006/relationships/package" Target="../embeddings/Microsoft_Word_Document16.docx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emf"/><Relationship Id="rId12" Type="http://schemas.openxmlformats.org/officeDocument/2006/relationships/package" Target="../embeddings/Microsoft_Word_Document13.docx"/><Relationship Id="rId17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6" Type="http://schemas.openxmlformats.org/officeDocument/2006/relationships/package" Target="../embeddings/Microsoft_Word_Document15.docx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Document10.docx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5" Type="http://schemas.openxmlformats.org/officeDocument/2006/relationships/image" Target="../media/image15.emf"/><Relationship Id="rId10" Type="http://schemas.openxmlformats.org/officeDocument/2006/relationships/package" Target="../embeddings/Microsoft_Word_Document12.docx"/><Relationship Id="rId19" Type="http://schemas.openxmlformats.org/officeDocument/2006/relationships/image" Target="../media/image17.emf"/><Relationship Id="rId4" Type="http://schemas.openxmlformats.org/officeDocument/2006/relationships/package" Target="../embeddings/Microsoft_Word_Document9.docx"/><Relationship Id="rId9" Type="http://schemas.openxmlformats.org/officeDocument/2006/relationships/image" Target="../media/image12.emf"/><Relationship Id="rId14" Type="http://schemas.openxmlformats.org/officeDocument/2006/relationships/package" Target="../embeddings/Microsoft_Word_Document1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8D95CF6C-E9A3-A646-97A8-CCC7BD1961B8}"/>
              </a:ext>
            </a:extLst>
          </p:cNvPr>
          <p:cNvSpPr/>
          <p:nvPr/>
        </p:nvSpPr>
        <p:spPr>
          <a:xfrm>
            <a:off x="252040" y="220217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2000" dirty="0"/>
              <a:t>）</a:t>
            </a:r>
            <a:endParaRPr lang="en-US" altLang="ja-JP" sz="2000" dirty="0">
              <a:solidFill>
                <a:schemeClr val="tx1"/>
              </a:solidFill>
              <a:highlight>
                <a:srgbClr val="FFFF00"/>
              </a:highlight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B15914DA-343C-3B45-A5ED-7E5573512BB2}"/>
              </a:ext>
            </a:extLst>
          </p:cNvPr>
          <p:cNvSpPr/>
          <p:nvPr/>
        </p:nvSpPr>
        <p:spPr>
          <a:xfrm>
            <a:off x="252041" y="4676504"/>
            <a:ext cx="2922234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highlight>
                <a:srgbClr val="FFFF00"/>
              </a:highlight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7CCB7A36-0E96-394B-A28F-74F11578778A}"/>
              </a:ext>
            </a:extLst>
          </p:cNvPr>
          <p:cNvSpPr/>
          <p:nvPr/>
        </p:nvSpPr>
        <p:spPr>
          <a:xfrm>
            <a:off x="252039" y="2448360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ja-JP" altLang="en-US" sz="1400" dirty="0">
              <a:solidFill>
                <a:schemeClr val="tx1"/>
              </a:solidFill>
              <a:highlight>
                <a:srgbClr val="FFFF00"/>
              </a:highlight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80E9B5FA-3C89-C240-AB7E-976062616F76}"/>
              </a:ext>
            </a:extLst>
          </p:cNvPr>
          <p:cNvSpPr/>
          <p:nvPr/>
        </p:nvSpPr>
        <p:spPr>
          <a:xfrm>
            <a:off x="252039" y="6904647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D649C4A2-101B-BD47-91C9-02F10C83FF87}"/>
              </a:ext>
            </a:extLst>
          </p:cNvPr>
          <p:cNvSpPr/>
          <p:nvPr/>
        </p:nvSpPr>
        <p:spPr>
          <a:xfrm>
            <a:off x="3683727" y="198212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ja-JP" altLang="en-US" dirty="0">
              <a:solidFill>
                <a:schemeClr val="tx1"/>
              </a:solidFill>
              <a:highlight>
                <a:srgbClr val="FFFF00"/>
              </a:highlight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43AA6444-2F4F-2944-87AD-D68714A952BF}"/>
              </a:ext>
            </a:extLst>
          </p:cNvPr>
          <p:cNvSpPr/>
          <p:nvPr/>
        </p:nvSpPr>
        <p:spPr>
          <a:xfrm>
            <a:off x="3644029" y="4676504"/>
            <a:ext cx="2922234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highlight>
                <a:srgbClr val="FFFF00"/>
              </a:highlight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1D4F3FFF-DAB6-A549-8F15-3BC33FAE5167}"/>
              </a:ext>
            </a:extLst>
          </p:cNvPr>
          <p:cNvSpPr/>
          <p:nvPr/>
        </p:nvSpPr>
        <p:spPr>
          <a:xfrm>
            <a:off x="3644027" y="2448360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ja-JP" altLang="en-US" sz="2000" dirty="0">
              <a:solidFill>
                <a:schemeClr val="tx1"/>
              </a:solidFill>
              <a:highlight>
                <a:srgbClr val="FFFF00"/>
              </a:highlight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9C61E344-E3E7-7B49-9B5C-ACBBC45180AD}"/>
              </a:ext>
            </a:extLst>
          </p:cNvPr>
          <p:cNvSpPr/>
          <p:nvPr/>
        </p:nvSpPr>
        <p:spPr>
          <a:xfrm>
            <a:off x="3644026" y="6904647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altLang="ja-JP" sz="2000" b="1" u="sng" dirty="0">
              <a:solidFill>
                <a:schemeClr val="tx1"/>
              </a:solidFill>
            </a:endParaRPr>
          </a:p>
          <a:p>
            <a:endParaRPr lang="en-US" altLang="ja-JP" sz="12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32BAD2A6-8DE5-4ADB-BE74-A10EAEFE7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867642"/>
              </p:ext>
            </p:extLst>
          </p:nvPr>
        </p:nvGraphicFramePr>
        <p:xfrm>
          <a:off x="368300" y="317500"/>
          <a:ext cx="2641601" cy="26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Document" r:id="rId3" imgW="4292907" imgH="4120094" progId="Word.Document.12">
                  <p:embed/>
                </p:oleObj>
              </mc:Choice>
              <mc:Fallback>
                <p:oleObj name="Document" r:id="rId3" imgW="4292907" imgH="41200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300" y="317500"/>
                        <a:ext cx="2641601" cy="268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8B5A9D63-E6E7-4A83-8B0E-D43F5ED4A5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893707"/>
              </p:ext>
            </p:extLst>
          </p:nvPr>
        </p:nvGraphicFramePr>
        <p:xfrm>
          <a:off x="3886200" y="381000"/>
          <a:ext cx="321310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5" imgW="4601244" imgH="2856997" progId="Word.Document.12">
                  <p:embed/>
                </p:oleObj>
              </mc:Choice>
              <mc:Fallback>
                <p:oleObj name="Document" r:id="rId5" imgW="4601244" imgH="28569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6200" y="381000"/>
                        <a:ext cx="3213100" cy="199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49F12224-1157-471A-B533-53562E9D21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204265"/>
              </p:ext>
            </p:extLst>
          </p:nvPr>
        </p:nvGraphicFramePr>
        <p:xfrm>
          <a:off x="3848101" y="317500"/>
          <a:ext cx="2654299" cy="2896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7" imgW="5348024" imgH="4098857" progId="Word.Document.12">
                  <p:embed/>
                </p:oleObj>
              </mc:Choice>
              <mc:Fallback>
                <p:oleObj name="Document" r:id="rId7" imgW="5348024" imgH="4098857" progId="Word.Document.12">
                  <p:embed/>
                  <p:pic>
                    <p:nvPicPr>
                      <p:cNvPr id="3" name="オブジェクト 2">
                        <a:extLst>
                          <a:ext uri="{FF2B5EF4-FFF2-40B4-BE49-F238E27FC236}">
                            <a16:creationId xmlns:a16="http://schemas.microsoft.com/office/drawing/2014/main" id="{32BAD2A6-8DE5-4ADB-BE74-A10EAEFE7B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48101" y="317500"/>
                        <a:ext cx="2654299" cy="2896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5B425229-4A02-4376-8CAB-31B279EF72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430663"/>
              </p:ext>
            </p:extLst>
          </p:nvPr>
        </p:nvGraphicFramePr>
        <p:xfrm>
          <a:off x="495300" y="2578100"/>
          <a:ext cx="25908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Document" r:id="rId9" imgW="4881121" imgH="4114335" progId="Word.Document.12">
                  <p:embed/>
                </p:oleObj>
              </mc:Choice>
              <mc:Fallback>
                <p:oleObj name="Document" r:id="rId9" imgW="4881121" imgH="41143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5300" y="2578100"/>
                        <a:ext cx="2590800" cy="218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>
            <a:extLst>
              <a:ext uri="{FF2B5EF4-FFF2-40B4-BE49-F238E27FC236}">
                <a16:creationId xmlns:a16="http://schemas.microsoft.com/office/drawing/2014/main" id="{6B49EE0F-ECBC-44CB-9AE6-5863D90AA3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833297"/>
              </p:ext>
            </p:extLst>
          </p:nvPr>
        </p:nvGraphicFramePr>
        <p:xfrm>
          <a:off x="3822700" y="2628900"/>
          <a:ext cx="2783262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cument" r:id="rId11" imgW="4617520" imgH="3024018" progId="Word.Document.12">
                  <p:embed/>
                </p:oleObj>
              </mc:Choice>
              <mc:Fallback>
                <p:oleObj name="Document" r:id="rId11" imgW="4617520" imgH="30240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22700" y="2628900"/>
                        <a:ext cx="2783262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>
            <a:extLst>
              <a:ext uri="{FF2B5EF4-FFF2-40B4-BE49-F238E27FC236}">
                <a16:creationId xmlns:a16="http://schemas.microsoft.com/office/drawing/2014/main" id="{700C1DEB-F297-4478-8C41-0633E25ACE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014301"/>
              </p:ext>
            </p:extLst>
          </p:nvPr>
        </p:nvGraphicFramePr>
        <p:xfrm>
          <a:off x="394676" y="4815008"/>
          <a:ext cx="2726593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13" imgW="4916624" imgH="3047416" progId="Word.Document.12">
                  <p:embed/>
                </p:oleObj>
              </mc:Choice>
              <mc:Fallback>
                <p:oleObj name="Document" r:id="rId13" imgW="4916624" imgH="30474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4676" y="4815008"/>
                        <a:ext cx="2726593" cy="217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>
            <a:extLst>
              <a:ext uri="{FF2B5EF4-FFF2-40B4-BE49-F238E27FC236}">
                <a16:creationId xmlns:a16="http://schemas.microsoft.com/office/drawing/2014/main" id="{84CF661F-CF24-4224-9AAA-51289D37EF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654707"/>
              </p:ext>
            </p:extLst>
          </p:nvPr>
        </p:nvGraphicFramePr>
        <p:xfrm>
          <a:off x="3822700" y="4825999"/>
          <a:ext cx="2640624" cy="217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" r:id="rId15" imgW="5231954" imgH="3023658" progId="Word.Document.12">
                  <p:embed/>
                </p:oleObj>
              </mc:Choice>
              <mc:Fallback>
                <p:oleObj name="Document" r:id="rId15" imgW="5231954" imgH="30236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822700" y="4825999"/>
                        <a:ext cx="2640624" cy="2171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オブジェクト 16">
            <a:extLst>
              <a:ext uri="{FF2B5EF4-FFF2-40B4-BE49-F238E27FC236}">
                <a16:creationId xmlns:a16="http://schemas.microsoft.com/office/drawing/2014/main" id="{8C9C6120-2408-46E7-922C-CB6BCFAC11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953943"/>
              </p:ext>
            </p:extLst>
          </p:nvPr>
        </p:nvGraphicFramePr>
        <p:xfrm>
          <a:off x="358531" y="7086600"/>
          <a:ext cx="2922234" cy="1837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17" imgW="4584609" imgH="3047775" progId="Word.Document.12">
                  <p:embed/>
                </p:oleObj>
              </mc:Choice>
              <mc:Fallback>
                <p:oleObj name="Document" r:id="rId17" imgW="4584609" imgH="30477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58531" y="7086600"/>
                        <a:ext cx="2922234" cy="1837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>
            <a:extLst>
              <a:ext uri="{FF2B5EF4-FFF2-40B4-BE49-F238E27FC236}">
                <a16:creationId xmlns:a16="http://schemas.microsoft.com/office/drawing/2014/main" id="{B64EDD8B-FCB2-4126-8D2D-11E87C719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753824"/>
              </p:ext>
            </p:extLst>
          </p:nvPr>
        </p:nvGraphicFramePr>
        <p:xfrm>
          <a:off x="3746500" y="6997700"/>
          <a:ext cx="2819400" cy="194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Document" r:id="rId19" imgW="4584609" imgH="3657187" progId="Word.Document.12">
                  <p:embed/>
                </p:oleObj>
              </mc:Choice>
              <mc:Fallback>
                <p:oleObj name="Document" r:id="rId19" imgW="4584609" imgH="36571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746500" y="6997700"/>
                        <a:ext cx="2819400" cy="1948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8D95CF6C-E9A3-A646-97A8-CCC7BD1961B8}"/>
              </a:ext>
            </a:extLst>
          </p:cNvPr>
          <p:cNvSpPr/>
          <p:nvPr/>
        </p:nvSpPr>
        <p:spPr>
          <a:xfrm>
            <a:off x="252040" y="220217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B15914DA-343C-3B45-A5ED-7E5573512BB2}"/>
              </a:ext>
            </a:extLst>
          </p:cNvPr>
          <p:cNvSpPr/>
          <p:nvPr/>
        </p:nvSpPr>
        <p:spPr>
          <a:xfrm>
            <a:off x="252041" y="4676504"/>
            <a:ext cx="2922234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highlight>
                <a:srgbClr val="FFFF00"/>
              </a:highlight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7CCB7A36-0E96-394B-A28F-74F11578778A}"/>
              </a:ext>
            </a:extLst>
          </p:cNvPr>
          <p:cNvSpPr/>
          <p:nvPr/>
        </p:nvSpPr>
        <p:spPr>
          <a:xfrm>
            <a:off x="252039" y="2448360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80E9B5FA-3C89-C240-AB7E-976062616F76}"/>
              </a:ext>
            </a:extLst>
          </p:cNvPr>
          <p:cNvSpPr/>
          <p:nvPr/>
        </p:nvSpPr>
        <p:spPr>
          <a:xfrm>
            <a:off x="252039" y="6904647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sz="2000" dirty="0">
              <a:solidFill>
                <a:schemeClr val="tx1"/>
              </a:solidFill>
              <a:highlight>
                <a:srgbClr val="FFFF00"/>
              </a:highlight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D649C4A2-101B-BD47-91C9-02F10C83FF87}"/>
              </a:ext>
            </a:extLst>
          </p:cNvPr>
          <p:cNvSpPr/>
          <p:nvPr/>
        </p:nvSpPr>
        <p:spPr>
          <a:xfrm>
            <a:off x="3644026" y="220216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ja-JP" altLang="en-US" sz="20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43AA6444-2F4F-2944-87AD-D68714A952BF}"/>
              </a:ext>
            </a:extLst>
          </p:cNvPr>
          <p:cNvSpPr/>
          <p:nvPr/>
        </p:nvSpPr>
        <p:spPr>
          <a:xfrm>
            <a:off x="3683725" y="4698999"/>
            <a:ext cx="2922234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highlight>
                <a:srgbClr val="FFFF00"/>
              </a:highlight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1D4F3FFF-DAB6-A549-8F15-3BC33FAE5167}"/>
              </a:ext>
            </a:extLst>
          </p:cNvPr>
          <p:cNvSpPr/>
          <p:nvPr/>
        </p:nvSpPr>
        <p:spPr>
          <a:xfrm>
            <a:off x="3644027" y="2448360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ja-JP" altLang="en-US" dirty="0">
              <a:solidFill>
                <a:schemeClr val="tx1"/>
              </a:solidFill>
              <a:highlight>
                <a:srgbClr val="FFFF00"/>
              </a:highlight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9C61E344-E3E7-7B49-9B5C-ACBBC45180AD}"/>
              </a:ext>
            </a:extLst>
          </p:cNvPr>
          <p:cNvSpPr/>
          <p:nvPr/>
        </p:nvSpPr>
        <p:spPr>
          <a:xfrm>
            <a:off x="3644027" y="6904647"/>
            <a:ext cx="2922235" cy="200047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altLang="ja-JP" sz="2000" b="1" u="sng" dirty="0">
              <a:solidFill>
                <a:schemeClr val="tx1"/>
              </a:solidFill>
            </a:endParaRPr>
          </a:p>
          <a:p>
            <a:endParaRPr lang="en-US" altLang="ja-JP" sz="2000" b="1" u="sng" dirty="0">
              <a:solidFill>
                <a:schemeClr val="tx1"/>
              </a:solidFill>
            </a:endParaRPr>
          </a:p>
          <a:p>
            <a:endParaRPr lang="en-US" altLang="ja-JP" sz="2000" b="1" u="sng" dirty="0">
              <a:solidFill>
                <a:schemeClr val="tx1"/>
              </a:solidFill>
            </a:endParaRPr>
          </a:p>
          <a:p>
            <a:endParaRPr lang="en-US" altLang="ja-JP" sz="12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DBB4C66B-91D8-4904-BC23-71ED7F000B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563696"/>
              </p:ext>
            </p:extLst>
          </p:nvPr>
        </p:nvGraphicFramePr>
        <p:xfrm>
          <a:off x="428869" y="244231"/>
          <a:ext cx="259080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4" imgW="4584609" imgH="3657187" progId="Word.Document.12">
                  <p:embed/>
                </p:oleObj>
              </mc:Choice>
              <mc:Fallback>
                <p:oleObj name="Document" r:id="rId4" imgW="4584609" imgH="36571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8869" y="244231"/>
                        <a:ext cx="2590800" cy="207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BE6F5BFA-669F-40AA-86FE-3794FA43D6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655790"/>
              </p:ext>
            </p:extLst>
          </p:nvPr>
        </p:nvGraphicFramePr>
        <p:xfrm>
          <a:off x="3759199" y="244231"/>
          <a:ext cx="2669931" cy="283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r:id="rId6" imgW="6152919" imgH="3395828" progId="Word.Document.12">
                  <p:embed/>
                </p:oleObj>
              </mc:Choice>
              <mc:Fallback>
                <p:oleObj name="Document" r:id="rId6" imgW="6152919" imgH="33958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59199" y="244231"/>
                        <a:ext cx="2669931" cy="283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1C9645C9-3A32-4D30-8696-004D48375B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087443"/>
              </p:ext>
            </p:extLst>
          </p:nvPr>
        </p:nvGraphicFramePr>
        <p:xfrm>
          <a:off x="428869" y="2542003"/>
          <a:ext cx="2590800" cy="215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8" imgW="4756954" imgH="3047416" progId="Word.Document.12">
                  <p:embed/>
                </p:oleObj>
              </mc:Choice>
              <mc:Fallback>
                <p:oleObj name="Document" r:id="rId8" imgW="4756954" imgH="30474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8869" y="2542003"/>
                        <a:ext cx="2590800" cy="215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89491E9D-CE8A-4D2B-B304-1A9AED6CCD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684271"/>
              </p:ext>
            </p:extLst>
          </p:nvPr>
        </p:nvGraphicFramePr>
        <p:xfrm>
          <a:off x="3779718" y="2558610"/>
          <a:ext cx="2744180" cy="1948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10" imgW="4584609" imgH="3047416" progId="Word.Document.12">
                  <p:embed/>
                </p:oleObj>
              </mc:Choice>
              <mc:Fallback>
                <p:oleObj name="Document" r:id="rId10" imgW="4584609" imgH="30474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79718" y="2558610"/>
                        <a:ext cx="2744180" cy="19488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>
            <a:extLst>
              <a:ext uri="{FF2B5EF4-FFF2-40B4-BE49-F238E27FC236}">
                <a16:creationId xmlns:a16="http://schemas.microsoft.com/office/drawing/2014/main" id="{E6EA8852-E855-4AE7-9367-59107F23A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142253"/>
              </p:ext>
            </p:extLst>
          </p:nvPr>
        </p:nvGraphicFramePr>
        <p:xfrm>
          <a:off x="406400" y="4698999"/>
          <a:ext cx="2730500" cy="19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12" imgW="4703638" imgH="3047416" progId="Word.Document.12">
                  <p:embed/>
                </p:oleObj>
              </mc:Choice>
              <mc:Fallback>
                <p:oleObj name="Document" r:id="rId12" imgW="4703638" imgH="30474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6400" y="4698999"/>
                        <a:ext cx="2730500" cy="197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>
            <a:extLst>
              <a:ext uri="{FF2B5EF4-FFF2-40B4-BE49-F238E27FC236}">
                <a16:creationId xmlns:a16="http://schemas.microsoft.com/office/drawing/2014/main" id="{58149761-66B5-466E-AA6C-CD4654F97F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585766"/>
              </p:ext>
            </p:extLst>
          </p:nvPr>
        </p:nvGraphicFramePr>
        <p:xfrm>
          <a:off x="3833447" y="4777269"/>
          <a:ext cx="2737344" cy="202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" r:id="rId14" imgW="4043939" imgH="3047416" progId="Word.Document.12">
                  <p:embed/>
                </p:oleObj>
              </mc:Choice>
              <mc:Fallback>
                <p:oleObj name="Document" r:id="rId14" imgW="4043939" imgH="30474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33447" y="4777269"/>
                        <a:ext cx="2737344" cy="202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>
            <a:extLst>
              <a:ext uri="{FF2B5EF4-FFF2-40B4-BE49-F238E27FC236}">
                <a16:creationId xmlns:a16="http://schemas.microsoft.com/office/drawing/2014/main" id="{80D29814-CF26-4AFE-9C81-398B5B6FC5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284536"/>
              </p:ext>
            </p:extLst>
          </p:nvPr>
        </p:nvGraphicFramePr>
        <p:xfrm>
          <a:off x="393700" y="7078784"/>
          <a:ext cx="2720731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Document" r:id="rId16" imgW="4584609" imgH="3047416" progId="Word.Document.12">
                  <p:embed/>
                </p:oleObj>
              </mc:Choice>
              <mc:Fallback>
                <p:oleObj name="Document" r:id="rId16" imgW="4584609" imgH="30474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93700" y="7078784"/>
                        <a:ext cx="2720731" cy="181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07DCA473-A8A3-4E00-8C91-36C33E59B7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975005"/>
              </p:ext>
            </p:extLst>
          </p:nvPr>
        </p:nvGraphicFramePr>
        <p:xfrm>
          <a:off x="3787775" y="7090370"/>
          <a:ext cx="2700338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18" imgW="4584609" imgH="3047416" progId="Word.Document.12">
                  <p:embed/>
                </p:oleObj>
              </mc:Choice>
              <mc:Fallback>
                <p:oleObj name="Document" r:id="rId18" imgW="4584609" imgH="30474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787775" y="7090370"/>
                        <a:ext cx="2700338" cy="178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276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2</Words>
  <Application>Microsoft Office PowerPoint</Application>
  <PresentationFormat>画面に合わせる (4:3)</PresentationFormat>
  <Paragraphs>23</Paragraphs>
  <Slides>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UDPGothic</vt:lpstr>
      <vt:lpstr>游ゴシック</vt:lpstr>
      <vt:lpstr>Arial</vt:lpstr>
      <vt:lpstr>Calibri</vt:lpstr>
      <vt:lpstr>Calibri Light</vt:lpstr>
      <vt:lpstr>Office テーマ</vt:lpstr>
      <vt:lpstr>Microsoft Word 文書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 Michi</dc:creator>
  <cp:lastModifiedBy>金城 裕哉</cp:lastModifiedBy>
  <cp:revision>268</cp:revision>
  <dcterms:created xsi:type="dcterms:W3CDTF">2021-09-04T08:15:50Z</dcterms:created>
  <dcterms:modified xsi:type="dcterms:W3CDTF">2022-02-26T07:50:02Z</dcterms:modified>
</cp:coreProperties>
</file>