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256" r:id="rId2"/>
    <p:sldId id="257" r:id="rId3"/>
    <p:sldId id="258" r:id="rId4"/>
    <p:sldId id="259" r:id="rId5"/>
    <p:sldId id="288" r:id="rId6"/>
    <p:sldId id="260" r:id="rId7"/>
    <p:sldId id="275" r:id="rId8"/>
    <p:sldId id="276" r:id="rId9"/>
    <p:sldId id="277" r:id="rId10"/>
    <p:sldId id="278" r:id="rId11"/>
    <p:sldId id="279" r:id="rId12"/>
    <p:sldId id="261" r:id="rId13"/>
    <p:sldId id="281" r:id="rId14"/>
    <p:sldId id="262" r:id="rId15"/>
    <p:sldId id="282" r:id="rId16"/>
    <p:sldId id="263" r:id="rId17"/>
    <p:sldId id="264" r:id="rId18"/>
    <p:sldId id="265" r:id="rId19"/>
    <p:sldId id="266" r:id="rId20"/>
    <p:sldId id="283" r:id="rId21"/>
    <p:sldId id="268" r:id="rId22"/>
    <p:sldId id="280" r:id="rId23"/>
    <p:sldId id="284" r:id="rId24"/>
    <p:sldId id="271" r:id="rId25"/>
    <p:sldId id="285" r:id="rId26"/>
    <p:sldId id="272" r:id="rId27"/>
    <p:sldId id="287" r:id="rId28"/>
    <p:sldId id="273" r:id="rId29"/>
    <p:sldId id="286" r:id="rId30"/>
    <p:sldId id="290" r:id="rId31"/>
    <p:sldId id="289" r:id="rId32"/>
    <p:sldId id="267" r:id="rId33"/>
  </p:sldIdLst>
  <p:sldSz cx="9144000" cy="6858000" type="screen4x3"/>
  <p:notesSz cx="9866313" cy="6735763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25">
          <p15:clr>
            <a:srgbClr val="000000"/>
          </p15:clr>
        </p15:guide>
        <p15:guide id="2" pos="2853">
          <p15:clr>
            <a:srgbClr val="000000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36" roundtripDataSignature="AMtx7mi3AgYtrhDCtaYUMyqXjDSaT3cBc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97"/>
  </p:normalViewPr>
  <p:slideViewPr>
    <p:cSldViewPr snapToGrid="0">
      <p:cViewPr varScale="1">
        <p:scale>
          <a:sx n="108" d="100"/>
          <a:sy n="108" d="100"/>
        </p:scale>
        <p:origin x="1760" y="184"/>
      </p:cViewPr>
      <p:guideLst>
        <p:guide orient="horz" pos="2125"/>
        <p:guide pos="285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heme" Target="theme/theme1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presProps" Target="presProps.xml"/><Relationship Id="rId40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customschemas.google.com/relationships/presentationmetadata" Target="meta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275402" cy="3379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5588628" y="0"/>
            <a:ext cx="4275402" cy="33795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D404A2D-FADF-47F6-896D-7B979684A55E}" type="datetimeFigureOut">
              <a:rPr kumimoji="1" lang="ja-JP" altLang="en-US" smtClean="0"/>
              <a:t>2022/6/9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6397806"/>
            <a:ext cx="4275402" cy="337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5588628" y="6397806"/>
            <a:ext cx="4275402" cy="33795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9C51007-7A8A-4FFB-B468-C6963F442816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484597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249613" y="504825"/>
            <a:ext cx="3367087" cy="25257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986632" y="3199488"/>
            <a:ext cx="7893050" cy="30310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391347364"/>
      </p:ext>
    </p:extLst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986632" y="3199488"/>
            <a:ext cx="7893050" cy="303109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dirty="0"/>
              <a:t>今日は、私が今年受講している</a:t>
            </a:r>
            <a:r>
              <a:rPr lang="en-US" altLang="ja-JP" dirty="0"/>
              <a:t>JICA</a:t>
            </a:r>
            <a:r>
              <a:rPr lang="ja-JP" altLang="en-US" dirty="0"/>
              <a:t>横浜主催の教師国内研修で作成したワークショップをつかいます。いつも通り、楽しんでもらえたらとおもいます。</a:t>
            </a:r>
            <a:endParaRPr dirty="0"/>
          </a:p>
        </p:txBody>
      </p:sp>
      <p:sp>
        <p:nvSpPr>
          <p:cNvPr id="87" name="Google Shape;87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249613" y="504825"/>
            <a:ext cx="3367087" cy="25257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564779601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1085f4f96e1_0_46:notes"/>
          <p:cNvSpPr txBox="1">
            <a:spLocks noGrp="1"/>
          </p:cNvSpPr>
          <p:nvPr>
            <p:ph type="body" idx="1"/>
          </p:nvPr>
        </p:nvSpPr>
        <p:spPr>
          <a:xfrm>
            <a:off x="986632" y="3199488"/>
            <a:ext cx="7893050" cy="303109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dirty="0"/>
              <a:t>グループ、なかま、チームのそれぞれの違いは何だったでしょうか？</a:t>
            </a:r>
            <a:endParaRPr dirty="0"/>
          </a:p>
        </p:txBody>
      </p:sp>
      <p:sp>
        <p:nvSpPr>
          <p:cNvPr id="107" name="Google Shape;107;g1085f4f96e1_0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249613" y="504825"/>
            <a:ext cx="3367087" cy="25257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1928729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1085f4f96e1_0_46:notes"/>
          <p:cNvSpPr txBox="1">
            <a:spLocks noGrp="1"/>
          </p:cNvSpPr>
          <p:nvPr>
            <p:ph type="body" idx="1"/>
          </p:nvPr>
        </p:nvSpPr>
        <p:spPr>
          <a:xfrm>
            <a:off x="986632" y="3199488"/>
            <a:ext cx="7893050" cy="303109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かけ声は、地域や文化により異なる</a:t>
            </a:r>
            <a:endParaRPr/>
          </a:p>
        </p:txBody>
      </p:sp>
      <p:sp>
        <p:nvSpPr>
          <p:cNvPr id="107" name="Google Shape;107;g1085f4f96e1_0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249613" y="504825"/>
            <a:ext cx="3367087" cy="25257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8264886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g1085f4f96e1_0_40:notes"/>
          <p:cNvSpPr txBox="1">
            <a:spLocks noGrp="1"/>
          </p:cNvSpPr>
          <p:nvPr>
            <p:ph type="body" idx="1"/>
          </p:nvPr>
        </p:nvSpPr>
        <p:spPr>
          <a:xfrm>
            <a:off x="986632" y="3199488"/>
            <a:ext cx="7893050" cy="303109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9" name="Google Shape;119;g1085f4f96e1_0_4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249613" y="504825"/>
            <a:ext cx="3367087" cy="25257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68756220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1085f4f96e1_0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249613" y="504825"/>
            <a:ext cx="3367087" cy="25257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1085f4f96e1_0_58:notes"/>
          <p:cNvSpPr txBox="1">
            <a:spLocks noGrp="1"/>
          </p:cNvSpPr>
          <p:nvPr>
            <p:ph type="body" idx="1"/>
          </p:nvPr>
        </p:nvSpPr>
        <p:spPr>
          <a:xfrm>
            <a:off x="986632" y="3199488"/>
            <a:ext cx="7893050" cy="303109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2794045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Google Shape;125;g1085f4f96e1_0_6:notes"/>
          <p:cNvSpPr txBox="1">
            <a:spLocks noGrp="1"/>
          </p:cNvSpPr>
          <p:nvPr>
            <p:ph type="body" idx="1"/>
          </p:nvPr>
        </p:nvSpPr>
        <p:spPr>
          <a:xfrm>
            <a:off x="986632" y="3199488"/>
            <a:ext cx="7893050" cy="303109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6" name="Google Shape;126;g1085f4f96e1_0_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249613" y="504825"/>
            <a:ext cx="3367087" cy="25257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833838677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1085f4f96e1_0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249613" y="504825"/>
            <a:ext cx="3367087" cy="25257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1085f4f96e1_0_58:notes"/>
          <p:cNvSpPr txBox="1">
            <a:spLocks noGrp="1"/>
          </p:cNvSpPr>
          <p:nvPr>
            <p:ph type="body" idx="1"/>
          </p:nvPr>
        </p:nvSpPr>
        <p:spPr>
          <a:xfrm>
            <a:off x="986632" y="3199488"/>
            <a:ext cx="7893050" cy="303109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33117575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Google Shape;132;g1085f4f96e1_0_2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249613" y="504825"/>
            <a:ext cx="3367087" cy="25257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3" name="Google Shape;133;g1085f4f96e1_0_23:notes"/>
          <p:cNvSpPr txBox="1">
            <a:spLocks noGrp="1"/>
          </p:cNvSpPr>
          <p:nvPr>
            <p:ph type="body" idx="1"/>
          </p:nvPr>
        </p:nvSpPr>
        <p:spPr>
          <a:xfrm>
            <a:off x="986632" y="3199488"/>
            <a:ext cx="7893050" cy="303109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561718073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8" name="Google Shape;138;g1085f4f96e1_0_3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249613" y="504825"/>
            <a:ext cx="3367087" cy="25257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9" name="Google Shape;139;g1085f4f96e1_0_30:notes"/>
          <p:cNvSpPr txBox="1">
            <a:spLocks noGrp="1"/>
          </p:cNvSpPr>
          <p:nvPr>
            <p:ph type="body" idx="1"/>
          </p:nvPr>
        </p:nvSpPr>
        <p:spPr>
          <a:xfrm>
            <a:off x="986632" y="3199488"/>
            <a:ext cx="7893050" cy="303109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21249558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Google Shape;144;g1085f4f96e1_0_3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249613" y="504825"/>
            <a:ext cx="3367087" cy="25257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5" name="Google Shape;145;g1085f4f96e1_0_35:notes"/>
          <p:cNvSpPr txBox="1">
            <a:spLocks noGrp="1"/>
          </p:cNvSpPr>
          <p:nvPr>
            <p:ph type="body" idx="1"/>
          </p:nvPr>
        </p:nvSpPr>
        <p:spPr>
          <a:xfrm>
            <a:off x="986632" y="3199488"/>
            <a:ext cx="7893050" cy="303109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47357017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Google Shape;150;g1085f4f96e1_0_12:notes"/>
          <p:cNvSpPr txBox="1">
            <a:spLocks noGrp="1"/>
          </p:cNvSpPr>
          <p:nvPr>
            <p:ph type="body" idx="1"/>
          </p:nvPr>
        </p:nvSpPr>
        <p:spPr>
          <a:xfrm>
            <a:off x="986632" y="3199488"/>
            <a:ext cx="7893050" cy="303109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Google Shape;151;g1085f4f96e1_0_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249613" y="504825"/>
            <a:ext cx="3367087" cy="25257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679509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Google Shape;92;g1085f4f96e1_0_0:notes"/>
          <p:cNvSpPr txBox="1">
            <a:spLocks noGrp="1"/>
          </p:cNvSpPr>
          <p:nvPr>
            <p:ph type="body" idx="1"/>
          </p:nvPr>
        </p:nvSpPr>
        <p:spPr>
          <a:xfrm>
            <a:off x="986632" y="3199488"/>
            <a:ext cx="7893050" cy="303109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93" name="Google Shape;93;g1085f4f96e1_0_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249613" y="504825"/>
            <a:ext cx="3367087" cy="25257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7755375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1085f4f96e1_0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249613" y="504825"/>
            <a:ext cx="3367087" cy="25257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1085f4f96e1_0_58:notes"/>
          <p:cNvSpPr txBox="1">
            <a:spLocks noGrp="1"/>
          </p:cNvSpPr>
          <p:nvPr>
            <p:ph type="body" idx="1"/>
          </p:nvPr>
        </p:nvSpPr>
        <p:spPr>
          <a:xfrm>
            <a:off x="986632" y="3199488"/>
            <a:ext cx="7893050" cy="303109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02080656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5:notes"/>
          <p:cNvSpPr txBox="1">
            <a:spLocks noGrp="1"/>
          </p:cNvSpPr>
          <p:nvPr>
            <p:ph type="body" idx="1"/>
          </p:nvPr>
        </p:nvSpPr>
        <p:spPr>
          <a:xfrm>
            <a:off x="986632" y="3199488"/>
            <a:ext cx="7893050" cy="303109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Google Shape;16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249613" y="504825"/>
            <a:ext cx="3367087" cy="25257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974648274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Google Shape;163;p5:notes"/>
          <p:cNvSpPr txBox="1">
            <a:spLocks noGrp="1"/>
          </p:cNvSpPr>
          <p:nvPr>
            <p:ph type="body" idx="1"/>
          </p:nvPr>
        </p:nvSpPr>
        <p:spPr>
          <a:xfrm>
            <a:off x="986632" y="3199488"/>
            <a:ext cx="7893050" cy="303109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4" name="Google Shape;16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249613" y="504825"/>
            <a:ext cx="3367087" cy="25257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402911146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1085f4f96e1_0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249613" y="504825"/>
            <a:ext cx="3367087" cy="25257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1085f4f96e1_0_58:notes"/>
          <p:cNvSpPr txBox="1">
            <a:spLocks noGrp="1"/>
          </p:cNvSpPr>
          <p:nvPr>
            <p:ph type="body" idx="1"/>
          </p:nvPr>
        </p:nvSpPr>
        <p:spPr>
          <a:xfrm>
            <a:off x="986632" y="3199488"/>
            <a:ext cx="7893050" cy="303109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350811652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" name="Google Shape;184;p8:notes"/>
          <p:cNvSpPr txBox="1">
            <a:spLocks noGrp="1"/>
          </p:cNvSpPr>
          <p:nvPr>
            <p:ph type="body" idx="1"/>
          </p:nvPr>
        </p:nvSpPr>
        <p:spPr>
          <a:xfrm>
            <a:off x="986632" y="3199488"/>
            <a:ext cx="7893050" cy="303109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85" name="Google Shape;185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249613" y="504825"/>
            <a:ext cx="3367087" cy="25257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6354362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1085f4f96e1_0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249613" y="504825"/>
            <a:ext cx="3367087" cy="25257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1085f4f96e1_0_58:notes"/>
          <p:cNvSpPr txBox="1">
            <a:spLocks noGrp="1"/>
          </p:cNvSpPr>
          <p:nvPr>
            <p:ph type="body" idx="1"/>
          </p:nvPr>
        </p:nvSpPr>
        <p:spPr>
          <a:xfrm>
            <a:off x="986632" y="3199488"/>
            <a:ext cx="7893050" cy="303109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18445979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9:notes"/>
          <p:cNvSpPr txBox="1">
            <a:spLocks noGrp="1"/>
          </p:cNvSpPr>
          <p:nvPr>
            <p:ph type="body" idx="1"/>
          </p:nvPr>
        </p:nvSpPr>
        <p:spPr>
          <a:xfrm>
            <a:off x="986632" y="3199488"/>
            <a:ext cx="7893050" cy="303109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3" name="Google Shape;193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249613" y="504825"/>
            <a:ext cx="3367087" cy="25257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291939922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1085f4f96e1_0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249613" y="504825"/>
            <a:ext cx="3367087" cy="25257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1085f4f96e1_0_58:notes"/>
          <p:cNvSpPr txBox="1">
            <a:spLocks noGrp="1"/>
          </p:cNvSpPr>
          <p:nvPr>
            <p:ph type="body" idx="1"/>
          </p:nvPr>
        </p:nvSpPr>
        <p:spPr>
          <a:xfrm>
            <a:off x="986632" y="3199488"/>
            <a:ext cx="7893050" cy="303109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771522459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0" name="Google Shape;200;p10:notes"/>
          <p:cNvSpPr txBox="1">
            <a:spLocks noGrp="1"/>
          </p:cNvSpPr>
          <p:nvPr>
            <p:ph type="body" idx="1"/>
          </p:nvPr>
        </p:nvSpPr>
        <p:spPr>
          <a:xfrm>
            <a:off x="986632" y="3199488"/>
            <a:ext cx="7893050" cy="303109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1" name="Google Shape;201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249613" y="504825"/>
            <a:ext cx="3367087" cy="25257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9981232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1085f4f96e1_0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249613" y="504825"/>
            <a:ext cx="3367087" cy="25257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1085f4f96e1_0_58:notes"/>
          <p:cNvSpPr txBox="1">
            <a:spLocks noGrp="1"/>
          </p:cNvSpPr>
          <p:nvPr>
            <p:ph type="body" idx="1"/>
          </p:nvPr>
        </p:nvSpPr>
        <p:spPr>
          <a:xfrm>
            <a:off x="986632" y="3199488"/>
            <a:ext cx="7893050" cy="303109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8204294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085f4f96e1_0_52:notes"/>
          <p:cNvSpPr txBox="1">
            <a:spLocks noGrp="1"/>
          </p:cNvSpPr>
          <p:nvPr>
            <p:ph type="body" idx="1"/>
          </p:nvPr>
        </p:nvSpPr>
        <p:spPr>
          <a:xfrm>
            <a:off x="986632" y="3199488"/>
            <a:ext cx="7893050" cy="303109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かけ声は、地域や文化により異なる</a:t>
            </a:r>
            <a:endParaRPr/>
          </a:p>
        </p:txBody>
      </p:sp>
      <p:sp>
        <p:nvSpPr>
          <p:cNvPr id="100" name="Google Shape;100;g1085f4f96e1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249613" y="504825"/>
            <a:ext cx="3367087" cy="25257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78503785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2" name="Google Shape;192;p9:notes"/>
          <p:cNvSpPr txBox="1">
            <a:spLocks noGrp="1"/>
          </p:cNvSpPr>
          <p:nvPr>
            <p:ph type="body" idx="1"/>
          </p:nvPr>
        </p:nvSpPr>
        <p:spPr>
          <a:xfrm>
            <a:off x="986632" y="3199488"/>
            <a:ext cx="7893050" cy="303109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93" name="Google Shape;193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249613" y="504825"/>
            <a:ext cx="3367087" cy="25257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940265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7" name="Google Shape;207;p11:notes"/>
          <p:cNvSpPr txBox="1">
            <a:spLocks noGrp="1"/>
          </p:cNvSpPr>
          <p:nvPr>
            <p:ph type="body" idx="1"/>
          </p:nvPr>
        </p:nvSpPr>
        <p:spPr>
          <a:xfrm>
            <a:off x="986632" y="3199488"/>
            <a:ext cx="7893050" cy="303109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08" name="Google Shape;208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249613" y="504825"/>
            <a:ext cx="3367087" cy="25257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793019091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7" name="Google Shape;157;g1085f4f96e1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249613" y="504825"/>
            <a:ext cx="3367087" cy="25257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58" name="Google Shape;158;g1085f4f96e1_0_18:notes"/>
          <p:cNvSpPr txBox="1">
            <a:spLocks noGrp="1"/>
          </p:cNvSpPr>
          <p:nvPr>
            <p:ph type="body" idx="1"/>
          </p:nvPr>
        </p:nvSpPr>
        <p:spPr>
          <a:xfrm>
            <a:off x="986632" y="3199488"/>
            <a:ext cx="7893050" cy="303109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2900629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1085f4f96e1_0_46:notes"/>
          <p:cNvSpPr txBox="1">
            <a:spLocks noGrp="1"/>
          </p:cNvSpPr>
          <p:nvPr>
            <p:ph type="body" idx="1"/>
          </p:nvPr>
        </p:nvSpPr>
        <p:spPr>
          <a:xfrm>
            <a:off x="986632" y="3199488"/>
            <a:ext cx="7893050" cy="303109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かけ声は、地域や文化により異なる</a:t>
            </a:r>
            <a:endParaRPr/>
          </a:p>
        </p:txBody>
      </p:sp>
      <p:sp>
        <p:nvSpPr>
          <p:cNvPr id="107" name="Google Shape;107;g1085f4f96e1_0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249613" y="504825"/>
            <a:ext cx="3367087" cy="25257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9670699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Google Shape;99;g1085f4f96e1_0_52:notes"/>
          <p:cNvSpPr txBox="1">
            <a:spLocks noGrp="1"/>
          </p:cNvSpPr>
          <p:nvPr>
            <p:ph type="body" idx="1"/>
          </p:nvPr>
        </p:nvSpPr>
        <p:spPr>
          <a:xfrm>
            <a:off x="986632" y="3199488"/>
            <a:ext cx="7893050" cy="303109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かけ声は、地域や文化により異なる</a:t>
            </a:r>
            <a:endParaRPr/>
          </a:p>
        </p:txBody>
      </p:sp>
      <p:sp>
        <p:nvSpPr>
          <p:cNvPr id="100" name="Google Shape;100;g1085f4f96e1_0_5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249613" y="504825"/>
            <a:ext cx="3367087" cy="25257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098928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Google Shape;113;g1085f4f96e1_0_5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249613" y="504825"/>
            <a:ext cx="3367087" cy="25257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4" name="Google Shape;114;g1085f4f96e1_0_58:notes"/>
          <p:cNvSpPr txBox="1">
            <a:spLocks noGrp="1"/>
          </p:cNvSpPr>
          <p:nvPr>
            <p:ph type="body" idx="1"/>
          </p:nvPr>
        </p:nvSpPr>
        <p:spPr>
          <a:xfrm>
            <a:off x="986632" y="3199488"/>
            <a:ext cx="7893050" cy="303109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122542466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1085f4f96e1_0_46:notes"/>
          <p:cNvSpPr txBox="1">
            <a:spLocks noGrp="1"/>
          </p:cNvSpPr>
          <p:nvPr>
            <p:ph type="body" idx="1"/>
          </p:nvPr>
        </p:nvSpPr>
        <p:spPr>
          <a:xfrm>
            <a:off x="986632" y="3199488"/>
            <a:ext cx="7893050" cy="303109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altLang="ja-JP" dirty="0"/>
              <a:t>NOTS4</a:t>
            </a:r>
            <a:r>
              <a:rPr lang="ja-JP" altLang="en-US" dirty="0"/>
              <a:t>日目に、各班ごとにふりかえりをまとめて、クラス内発表をしました。</a:t>
            </a:r>
            <a:endParaRPr lang="en-US" altLang="ja-JP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dirty="0"/>
              <a:t>そのときに挙がったキーワードを思い返してみよう。</a:t>
            </a:r>
            <a:endParaRPr dirty="0"/>
          </a:p>
        </p:txBody>
      </p:sp>
      <p:sp>
        <p:nvSpPr>
          <p:cNvPr id="107" name="Google Shape;107;g1085f4f96e1_0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249613" y="504825"/>
            <a:ext cx="3367087" cy="25257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879568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1085f4f96e1_0_46:notes"/>
          <p:cNvSpPr txBox="1">
            <a:spLocks noGrp="1"/>
          </p:cNvSpPr>
          <p:nvPr>
            <p:ph type="body" idx="1"/>
          </p:nvPr>
        </p:nvSpPr>
        <p:spPr>
          <a:xfrm>
            <a:off x="986632" y="3199488"/>
            <a:ext cx="7893050" cy="303109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かけ声は、地域や文化により異なる</a:t>
            </a:r>
            <a:endParaRPr/>
          </a:p>
        </p:txBody>
      </p:sp>
      <p:sp>
        <p:nvSpPr>
          <p:cNvPr id="107" name="Google Shape;107;g1085f4f96e1_0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249613" y="504825"/>
            <a:ext cx="3367087" cy="25257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512545489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g1085f4f96e1_0_46:notes"/>
          <p:cNvSpPr txBox="1">
            <a:spLocks noGrp="1"/>
          </p:cNvSpPr>
          <p:nvPr>
            <p:ph type="body" idx="1"/>
          </p:nvPr>
        </p:nvSpPr>
        <p:spPr>
          <a:xfrm>
            <a:off x="986632" y="3199488"/>
            <a:ext cx="7893050" cy="3031093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dirty="0"/>
              <a:t>先週金曜日にこの部屋でワークショップをやりました。</a:t>
            </a:r>
            <a:endParaRPr lang="en-US" altLang="ja-JP" dirty="0"/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dirty="0"/>
              <a:t>最後にリーダーが班のふりかえりを発表してくれました。</a:t>
            </a:r>
            <a:endParaRPr dirty="0"/>
          </a:p>
        </p:txBody>
      </p:sp>
      <p:sp>
        <p:nvSpPr>
          <p:cNvPr id="107" name="Google Shape;107;g1085f4f96e1_0_4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249613" y="504825"/>
            <a:ext cx="3367087" cy="2525713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1780678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ユーザー設定レイアウト">
  <p:cSld name="ユーザー設定レイアウト">
    <p:spTree>
      <p:nvGrpSpPr>
        <p:cNvPr id="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13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3" name="Google Shape;13;p13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4" name="Google Shape;14;p13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" name="Google Shape;15;p13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セクション見出し" type="secHead">
  <p:cSld name="SECTION_HEADER"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p22"/>
          <p:cNvSpPr txBox="1"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9" name="Google Shape;69;p22"/>
          <p:cNvSpPr txBox="1"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70" name="Google Shape;70;p22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22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2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コンテンツ" type="obj">
  <p:cSld name="OBJECT"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23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5" name="Google Shape;75;p23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6" name="Google Shape;76;p23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3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8" name="Google Shape;78;p23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 スライド" type="title">
  <p:cSld name="TITLE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Google Shape;80;p24"/>
          <p:cNvSpPr txBox="1"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60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1" name="Google Shape;81;p24"/>
          <p:cNvSpPr txBox="1"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  <p:sp>
        <p:nvSpPr>
          <p:cNvPr id="82" name="Google Shape;82;p24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4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4" name="Google Shape;84;p24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縦書きタイトルと&#10;縦書きテキスト" type="vertTitleAndTx">
  <p:cSld name="VERTICAL_TITLE_AND_VERTICAL_TEXT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14"/>
          <p:cNvSpPr txBox="1">
            <a:spLocks noGrp="1"/>
          </p:cNvSpPr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14"/>
          <p:cNvSpPr txBox="1">
            <a:spLocks noGrp="1"/>
          </p:cNvSpPr>
          <p:nvPr>
            <p:ph type="body" idx="1"/>
          </p:nvPr>
        </p:nvSpPr>
        <p:spPr>
          <a:xfrm rot="5400000">
            <a:off x="604044" y="389732"/>
            <a:ext cx="5811838" cy="5762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9" name="Google Shape;19;p14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14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1" name="Google Shape;21;p14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と縦書きテキスト" type="vertTx">
  <p:cSld name="VERTICAL_TEXT"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p15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4" name="Google Shape;24;p15"/>
          <p:cNvSpPr txBox="1">
            <a:spLocks noGrp="1"/>
          </p:cNvSpPr>
          <p:nvPr>
            <p:ph type="body" idx="1"/>
          </p:nvPr>
        </p:nvSpPr>
        <p:spPr>
          <a:xfrm rot="5400000">
            <a:off x="2396331" y="57943"/>
            <a:ext cx="4351337" cy="788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5" name="Google Shape;25;p15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5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7" name="Google Shape;27;p15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図" type="picTx">
  <p:cSld name="PICTURE_WITH_CAPTION_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16"/>
          <p:cNvSpPr txBox="1"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6"/>
          <p:cNvSpPr>
            <a:spLocks noGrp="1"/>
          </p:cNvSpPr>
          <p:nvPr>
            <p:ph type="pic" idx="2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31" name="Google Shape;31;p16"/>
          <p:cNvSpPr txBox="1">
            <a:spLocks noGrp="1"/>
          </p:cNvSpPr>
          <p:nvPr>
            <p:ph type="body" idx="1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32" name="Google Shape;32;p16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p16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6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付きのコンテンツ" type="objTx">
  <p:cSld name="OBJECT_WITH_CAPTION_TEXT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17"/>
          <p:cNvSpPr txBox="1"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3200"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7" name="Google Shape;37;p17"/>
          <p:cNvSpPr txBox="1">
            <a:spLocks noGrp="1"/>
          </p:cNvSpPr>
          <p:nvPr>
            <p:ph type="body" idx="1"/>
          </p:nvPr>
        </p:nvSpPr>
        <p:spPr>
          <a:xfrm>
            <a:off x="3887788" y="987425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38" name="Google Shape;38;p17"/>
          <p:cNvSpPr txBox="1">
            <a:spLocks noGrp="1"/>
          </p:cNvSpPr>
          <p:nvPr>
            <p:ph type="body" idx="2"/>
          </p:nvPr>
        </p:nvSpPr>
        <p:spPr>
          <a:xfrm>
            <a:off x="630238" y="2057400"/>
            <a:ext cx="2949575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39" name="Google Shape;39;p17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0" name="Google Shape;40;p17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1" name="Google Shape;41;p17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白紙" type="blank">
  <p:cSld name="BLANK">
    <p:spTree>
      <p:nvGrpSpPr>
        <p:cNvPr id="1" name="Shape 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" name="Google Shape;43;p18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4" name="Google Shape;44;p18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18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タイトルのみ" type="titleOnly">
  <p:cSld name="TITLE_ONLY">
    <p:spTree>
      <p:nvGrpSpPr>
        <p:cNvPr id="1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9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8" name="Google Shape;48;p19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19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19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比較" type="twoTxTwoObj">
  <p:cSld name="TWO_OBJECTS_WITH_TEXT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20"/>
          <p:cNvSpPr txBox="1"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20"/>
          <p:cNvSpPr txBox="1"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4" name="Google Shape;54;p20"/>
          <p:cNvSpPr txBox="1">
            <a:spLocks noGrp="1"/>
          </p:cNvSpPr>
          <p:nvPr>
            <p:ph type="body" idx="2"/>
          </p:nvPr>
        </p:nvSpPr>
        <p:spPr>
          <a:xfrm>
            <a:off x="630238" y="2505075"/>
            <a:ext cx="3868737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5" name="Google Shape;55;p20"/>
          <p:cNvSpPr txBox="1">
            <a:spLocks noGrp="1"/>
          </p:cNvSpPr>
          <p:nvPr>
            <p:ph type="body" idx="3"/>
          </p:nvPr>
        </p:nvSpPr>
        <p:spPr>
          <a:xfrm>
            <a:off x="4629150" y="1681163"/>
            <a:ext cx="38877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56" name="Google Shape;56;p20"/>
          <p:cNvSpPr txBox="1">
            <a:spLocks noGrp="1"/>
          </p:cNvSpPr>
          <p:nvPr>
            <p:ph type="body" idx="4"/>
          </p:nvPr>
        </p:nvSpPr>
        <p:spPr>
          <a:xfrm>
            <a:off x="4629150" y="2505075"/>
            <a:ext cx="3887788" cy="3684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57" name="Google Shape;57;p20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20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9" name="Google Shape;59;p20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つのコンテンツ" type="twoObj">
  <p:cSld name="TWO_OBJECTS"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21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21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386715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3" name="Google Shape;63;p21"/>
          <p:cNvSpPr txBox="1">
            <a:spLocks noGrp="1"/>
          </p:cNvSpPr>
          <p:nvPr>
            <p:ph type="body" idx="2"/>
          </p:nvPr>
        </p:nvSpPr>
        <p:spPr>
          <a:xfrm>
            <a:off x="4648200" y="1825625"/>
            <a:ext cx="386715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64" name="Google Shape;64;p21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>
                <a:solidFill>
                  <a:srgbClr val="898989"/>
                </a:solidFill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5" name="Google Shape;65;p21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6" name="Google Shape;66;p21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2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5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4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p12"/>
          <p:cNvSpPr txBox="1"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2"/>
          <p:cNvSpPr txBox="1">
            <a:spLocks noGrp="1"/>
          </p:cNvSpPr>
          <p:nvPr>
            <p:ph type="dt" idx="10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9" name="Google Shape;9;p12"/>
          <p:cNvSpPr txBox="1">
            <a:spLocks noGrp="1"/>
          </p:cNvSpPr>
          <p:nvPr>
            <p:ph type="ftr" idx="11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0" name="Google Shape;10;p12"/>
          <p:cNvSpPr txBox="1">
            <a:spLocks noGrp="1"/>
          </p:cNvSpPr>
          <p:nvPr>
            <p:ph type="sldNum" idx="12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898989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98989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"/>
          <p:cNvSpPr txBox="1"/>
          <p:nvPr/>
        </p:nvSpPr>
        <p:spPr>
          <a:xfrm>
            <a:off x="1449387" y="1530350"/>
            <a:ext cx="6243637" cy="20780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C000"/>
              </a:buClr>
              <a:buSzPts val="6000"/>
              <a:buFont typeface="Arial"/>
              <a:buNone/>
            </a:pPr>
            <a:r>
              <a:rPr lang="en-US" sz="6000" b="1" i="0" u="none" strike="noStrike" cap="none">
                <a:solidFill>
                  <a:srgbClr val="FFC000"/>
                </a:solidFill>
                <a:latin typeface="Arial"/>
                <a:ea typeface="Arial"/>
                <a:cs typeface="Arial"/>
                <a:sym typeface="Arial"/>
              </a:rPr>
              <a:t>た</a:t>
            </a:r>
            <a:r>
              <a:rPr lang="en-US" sz="6000" b="1" i="0" u="none" strike="noStrike" cap="none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ぶ</a:t>
            </a:r>
            <a:r>
              <a:rPr lang="en-US" sz="6000" b="1" i="0" u="none" strike="noStrike" cap="none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ん</a:t>
            </a:r>
            <a:r>
              <a:rPr lang="en-US" sz="6000" b="1" i="0" u="none" strike="noStrike" cap="none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、</a:t>
            </a:r>
            <a:r>
              <a:rPr lang="en-US" sz="6000" b="1" i="0" u="none" strike="noStrike" cap="none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か</a:t>
            </a:r>
            <a:endParaRPr/>
          </a:p>
          <a:p>
            <a:pPr marL="0" marR="0" lvl="0" indent="0" algn="ctr" rtl="0">
              <a:lnSpc>
                <a:spcPct val="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</a:pPr>
            <a:endParaRPr sz="6000" b="1" i="0" u="none" strike="noStrike" cap="none">
              <a:solidFill>
                <a:srgbClr val="00B0F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A3838"/>
              </a:buClr>
              <a:buSzPts val="4400"/>
              <a:buFont typeface="Arial"/>
              <a:buNone/>
            </a:pPr>
            <a:r>
              <a:rPr lang="en-US" sz="4400" b="1" i="0" u="none" strike="noStrike" cap="none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rPr>
              <a:t>【お出かけ編】</a:t>
            </a:r>
            <a:endParaRPr/>
          </a:p>
        </p:txBody>
      </p:sp>
      <p:sp>
        <p:nvSpPr>
          <p:cNvPr id="90" name="Google Shape;90;p1"/>
          <p:cNvSpPr txBox="1"/>
          <p:nvPr/>
        </p:nvSpPr>
        <p:spPr>
          <a:xfrm>
            <a:off x="784225" y="4333875"/>
            <a:ext cx="7575550" cy="70784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3A3838"/>
              </a:buClr>
              <a:buSzPts val="4000"/>
              <a:buFont typeface="Arial"/>
              <a:buNone/>
            </a:pPr>
            <a:r>
              <a:rPr lang="en-US" sz="4000" b="1" i="0" u="none" strike="noStrike" cap="none" dirty="0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rPr>
              <a:t>～</a:t>
            </a:r>
            <a:r>
              <a:rPr lang="en-US" sz="4000" b="1" i="0" u="none" strike="noStrike" cap="none" dirty="0" err="1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rPr>
              <a:t>みんなで</a:t>
            </a:r>
            <a:r>
              <a:rPr lang="en-US" sz="4000" b="1" i="0" u="none" strike="noStrike" cap="none" dirty="0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rPr>
              <a:t>、</a:t>
            </a:r>
            <a:r>
              <a:rPr lang="ja-JP" altLang="en-US" sz="4000" b="1" i="0" u="none" strike="noStrike" cap="none" dirty="0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rPr>
              <a:t>遊びに行こう</a:t>
            </a:r>
            <a:r>
              <a:rPr lang="en-US" sz="4000" b="1" i="0" u="none" strike="noStrike" cap="none" dirty="0">
                <a:solidFill>
                  <a:srgbClr val="3A3838"/>
                </a:solidFill>
                <a:latin typeface="Arial"/>
                <a:ea typeface="Arial"/>
                <a:cs typeface="Arial"/>
                <a:sym typeface="Arial"/>
              </a:rPr>
              <a:t>～</a:t>
            </a:r>
            <a:endParaRPr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1085f4f96e1_0_46"/>
          <p:cNvSpPr txBox="1"/>
          <p:nvPr/>
        </p:nvSpPr>
        <p:spPr>
          <a:xfrm>
            <a:off x="795322" y="600075"/>
            <a:ext cx="5868300" cy="76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4400"/>
              <a:buFont typeface="Arial"/>
              <a:buNone/>
            </a:pPr>
            <a:r>
              <a:rPr lang="ja-JP" altLang="en-US" sz="4400" b="1" dirty="0">
                <a:solidFill>
                  <a:srgbClr val="FFC000"/>
                </a:solidFill>
              </a:rPr>
              <a:t>ゴールの共有</a:t>
            </a:r>
            <a:endParaRPr dirty="0">
              <a:solidFill>
                <a:srgbClr val="FFC000"/>
              </a:solidFill>
            </a:endParaRPr>
          </a:p>
        </p:txBody>
      </p:sp>
      <p:sp>
        <p:nvSpPr>
          <p:cNvPr id="110" name="Google Shape;110;g1085f4f96e1_0_46"/>
          <p:cNvSpPr txBox="1"/>
          <p:nvPr/>
        </p:nvSpPr>
        <p:spPr>
          <a:xfrm>
            <a:off x="795337" y="1668462"/>
            <a:ext cx="7134300" cy="3785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ja-JP" altLang="en-US" sz="4000" dirty="0">
                <a:solidFill>
                  <a:schemeClr val="dk1"/>
                </a:solidFill>
              </a:rPr>
              <a:t>バーンガのふりかえりで</a:t>
            </a:r>
            <a:endParaRPr lang="en-US" altLang="ja-JP" sz="40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ja-JP" altLang="en-US" sz="4000" dirty="0">
                <a:solidFill>
                  <a:schemeClr val="dk1"/>
                </a:solidFill>
              </a:rPr>
              <a:t>出てきたキーワードは？</a:t>
            </a:r>
            <a:endParaRPr lang="en-US" altLang="ja-JP" sz="40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endParaRPr lang="en-US" sz="40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ja-JP" altLang="en-US" sz="4000" dirty="0">
                <a:solidFill>
                  <a:schemeClr val="dk1"/>
                </a:solidFill>
              </a:rPr>
              <a:t>情報の共有が大切</a:t>
            </a:r>
            <a:endParaRPr lang="en-US" altLang="ja-JP" sz="40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ja-JP" altLang="en-US" sz="4000" dirty="0">
                <a:solidFill>
                  <a:schemeClr val="dk1"/>
                </a:solidFill>
              </a:rPr>
              <a:t>ジェスチャーが有効</a:t>
            </a:r>
            <a:endParaRPr lang="en-US" altLang="ja-JP" sz="40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ja-JP" altLang="en-US" sz="4000" dirty="0">
                <a:solidFill>
                  <a:schemeClr val="dk1"/>
                </a:solidFill>
              </a:rPr>
              <a:t>仲が深まり話しやすくなった</a:t>
            </a:r>
            <a:endParaRPr sz="4000" dirty="0">
              <a:solidFill>
                <a:schemeClr val="dk1"/>
              </a:solidFill>
            </a:endParaRPr>
          </a:p>
        </p:txBody>
      </p:sp>
      <p:sp>
        <p:nvSpPr>
          <p:cNvPr id="111" name="Google Shape;111;g1085f4f96e1_0_46"/>
          <p:cNvSpPr txBox="1"/>
          <p:nvPr/>
        </p:nvSpPr>
        <p:spPr>
          <a:xfrm>
            <a:off x="795337" y="3908425"/>
            <a:ext cx="78771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68404808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1085f4f96e1_0_46"/>
          <p:cNvSpPr txBox="1"/>
          <p:nvPr/>
        </p:nvSpPr>
        <p:spPr>
          <a:xfrm>
            <a:off x="795322" y="600075"/>
            <a:ext cx="5868300" cy="76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4400"/>
              <a:buFont typeface="Arial"/>
              <a:buNone/>
            </a:pPr>
            <a:r>
              <a:rPr lang="ja-JP" altLang="en-US" sz="4400" b="1" dirty="0">
                <a:solidFill>
                  <a:srgbClr val="FFC000"/>
                </a:solidFill>
              </a:rPr>
              <a:t>ゴールの共有</a:t>
            </a:r>
            <a:endParaRPr dirty="0">
              <a:solidFill>
                <a:srgbClr val="FFC000"/>
              </a:solidFill>
            </a:endParaRPr>
          </a:p>
        </p:txBody>
      </p:sp>
      <p:sp>
        <p:nvSpPr>
          <p:cNvPr id="110" name="Google Shape;110;g1085f4f96e1_0_46"/>
          <p:cNvSpPr txBox="1"/>
          <p:nvPr/>
        </p:nvSpPr>
        <p:spPr>
          <a:xfrm>
            <a:off x="795337" y="1668462"/>
            <a:ext cx="7134300" cy="13233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ja-JP" altLang="en-US" sz="4000" dirty="0">
                <a:solidFill>
                  <a:schemeClr val="dk1"/>
                </a:solidFill>
              </a:rPr>
              <a:t>相手の困り感に気付けたか</a:t>
            </a:r>
            <a:endParaRPr lang="en-US" altLang="ja-JP" sz="40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ja-JP" altLang="en-US" sz="4000" dirty="0">
                <a:solidFill>
                  <a:schemeClr val="dk1"/>
                </a:solidFill>
              </a:rPr>
              <a:t>相手に困り感を伝えられたか</a:t>
            </a:r>
            <a:endParaRPr sz="4000" dirty="0">
              <a:solidFill>
                <a:schemeClr val="dk1"/>
              </a:solidFill>
            </a:endParaRPr>
          </a:p>
        </p:txBody>
      </p:sp>
      <p:sp>
        <p:nvSpPr>
          <p:cNvPr id="111" name="Google Shape;111;g1085f4f96e1_0_46"/>
          <p:cNvSpPr txBox="1"/>
          <p:nvPr/>
        </p:nvSpPr>
        <p:spPr>
          <a:xfrm>
            <a:off x="795337" y="3908425"/>
            <a:ext cx="78771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2563904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g1085f4f96e1_0_40"/>
          <p:cNvSpPr txBox="1"/>
          <p:nvPr/>
        </p:nvSpPr>
        <p:spPr>
          <a:xfrm>
            <a:off x="795322" y="600075"/>
            <a:ext cx="58683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4400"/>
              <a:buFont typeface="Arial"/>
              <a:buNone/>
            </a:pPr>
            <a:r>
              <a:rPr lang="en-US" sz="4400" b="1" i="0" u="none" strike="noStrike" cap="none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なりきり自己</a:t>
            </a:r>
            <a:r>
              <a:rPr lang="en-US" sz="4400" b="1">
                <a:solidFill>
                  <a:srgbClr val="00B050"/>
                </a:solidFill>
              </a:rPr>
              <a:t>アピール</a:t>
            </a:r>
            <a:endParaRPr/>
          </a:p>
        </p:txBody>
      </p:sp>
      <p:sp>
        <p:nvSpPr>
          <p:cNvPr id="122" name="Google Shape;122;g1085f4f96e1_0_40"/>
          <p:cNvSpPr txBox="1"/>
          <p:nvPr/>
        </p:nvSpPr>
        <p:spPr>
          <a:xfrm>
            <a:off x="795337" y="1668462"/>
            <a:ext cx="7134300" cy="193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ピクト</a:t>
            </a:r>
            <a:r>
              <a:rPr lang="en-US" sz="4000"/>
              <a:t>グラムに</a:t>
            </a:r>
            <a:r>
              <a:rPr lang="en-US" sz="4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合わせて</a:t>
            </a:r>
            <a:endParaRPr sz="4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なりきって</a:t>
            </a:r>
            <a:endParaRPr sz="40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自己</a:t>
            </a:r>
            <a:r>
              <a:rPr lang="en-US" sz="4000"/>
              <a:t>アピールし</a:t>
            </a:r>
            <a:r>
              <a:rPr lang="en-US" sz="4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てみよう❕❕</a:t>
            </a:r>
            <a:endParaRPr/>
          </a:p>
        </p:txBody>
      </p:sp>
      <p:sp>
        <p:nvSpPr>
          <p:cNvPr id="123" name="Google Shape;123;g1085f4f96e1_0_40"/>
          <p:cNvSpPr txBox="1"/>
          <p:nvPr/>
        </p:nvSpPr>
        <p:spPr>
          <a:xfrm>
            <a:off x="795337" y="3908425"/>
            <a:ext cx="7877100" cy="153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１人</a:t>
            </a:r>
            <a:r>
              <a:rPr lang="en-US" sz="4000"/>
              <a:t>１</a:t>
            </a:r>
            <a:r>
              <a:rPr lang="en-US" sz="4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枚ずつ、</a:t>
            </a:r>
            <a:r>
              <a:rPr lang="en-US" sz="4000"/>
              <a:t>外見</a:t>
            </a:r>
            <a:r>
              <a:rPr lang="en-US" sz="4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カード</a:t>
            </a:r>
            <a:r>
              <a:rPr lang="en-US" sz="4000"/>
              <a:t>（緑）</a:t>
            </a:r>
            <a:r>
              <a:rPr lang="en-US" sz="4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をひきましょう</a:t>
            </a:r>
            <a:endParaRPr sz="28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endParaRPr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1085f4f96e1_0_58"/>
          <p:cNvSpPr txBox="1">
            <a:spLocks noGrp="1"/>
          </p:cNvSpPr>
          <p:nvPr>
            <p:ph type="title"/>
          </p:nvPr>
        </p:nvSpPr>
        <p:spPr>
          <a:xfrm>
            <a:off x="628650" y="2766150"/>
            <a:ext cx="78867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200" b="1">
                <a:solidFill>
                  <a:srgbClr val="FF0000"/>
                </a:solidFill>
              </a:rPr>
              <a:t>２分間</a:t>
            </a:r>
            <a:endParaRPr sz="72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762802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8" name="Google Shape;128;g1085f4f96e1_0_6"/>
          <p:cNvSpPr txBox="1"/>
          <p:nvPr/>
        </p:nvSpPr>
        <p:spPr>
          <a:xfrm>
            <a:off x="795322" y="600075"/>
            <a:ext cx="58683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4400"/>
              <a:buFont typeface="Arial"/>
              <a:buNone/>
            </a:pPr>
            <a:r>
              <a:rPr lang="en-US" sz="4400" b="1" i="0" u="none" strike="noStrike" cap="none">
                <a:solidFill>
                  <a:srgbClr val="00B050"/>
                </a:solidFill>
                <a:latin typeface="Arial"/>
                <a:ea typeface="Arial"/>
                <a:cs typeface="Arial"/>
                <a:sym typeface="Arial"/>
              </a:rPr>
              <a:t>なりきり</a:t>
            </a:r>
            <a:r>
              <a:rPr lang="en-US" sz="4400" b="1">
                <a:solidFill>
                  <a:srgbClr val="00B050"/>
                </a:solidFill>
              </a:rPr>
              <a:t>他己アピール</a:t>
            </a:r>
            <a:endParaRPr/>
          </a:p>
        </p:txBody>
      </p:sp>
      <p:sp>
        <p:nvSpPr>
          <p:cNvPr id="129" name="Google Shape;129;g1085f4f96e1_0_6"/>
          <p:cNvSpPr txBox="1"/>
          <p:nvPr/>
        </p:nvSpPr>
        <p:spPr>
          <a:xfrm>
            <a:off x="795337" y="1668462"/>
            <a:ext cx="7134300" cy="193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4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ピクト</a:t>
            </a:r>
            <a:r>
              <a:rPr lang="en-US" sz="4000" dirty="0" err="1"/>
              <a:t>グラムに</a:t>
            </a:r>
            <a:r>
              <a:rPr lang="en-US" sz="4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合わせて</a:t>
            </a:r>
            <a:endParaRPr sz="4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4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なりきって</a:t>
            </a:r>
            <a:endParaRPr sz="4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ja-JP" altLang="en-US" sz="4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他己</a:t>
            </a:r>
            <a:r>
              <a:rPr lang="en-US" sz="4000" dirty="0" err="1"/>
              <a:t>アピールし</a:t>
            </a:r>
            <a:r>
              <a:rPr lang="en-US" sz="4000" b="0" i="0" u="none" strike="noStrike" cap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てみよう</a:t>
            </a:r>
            <a:r>
              <a:rPr lang="en-US" sz="4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❕❕</a:t>
            </a:r>
            <a:endParaRPr dirty="0"/>
          </a:p>
        </p:txBody>
      </p:sp>
      <p:sp>
        <p:nvSpPr>
          <p:cNvPr id="130" name="Google Shape;130;g1085f4f96e1_0_6"/>
          <p:cNvSpPr txBox="1"/>
          <p:nvPr/>
        </p:nvSpPr>
        <p:spPr>
          <a:xfrm>
            <a:off x="795337" y="3908425"/>
            <a:ext cx="7877100" cy="153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4000"/>
              <a:t>リーダーから時計回りに</a:t>
            </a:r>
            <a:endParaRPr sz="40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4000"/>
              <a:t>次の人のアピールをしましょう</a:t>
            </a:r>
            <a:endParaRPr sz="40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endParaRPr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1085f4f96e1_0_58"/>
          <p:cNvSpPr txBox="1">
            <a:spLocks noGrp="1"/>
          </p:cNvSpPr>
          <p:nvPr>
            <p:ph type="title"/>
          </p:nvPr>
        </p:nvSpPr>
        <p:spPr>
          <a:xfrm>
            <a:off x="628650" y="2766150"/>
            <a:ext cx="78867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200" b="1">
                <a:solidFill>
                  <a:srgbClr val="FF0000"/>
                </a:solidFill>
              </a:rPr>
              <a:t>２分間</a:t>
            </a:r>
            <a:endParaRPr sz="72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044508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Google Shape;135;g1085f4f96e1_0_23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36" name="Google Shape;136;g1085f4f96e1_0_2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90750" y="1047750"/>
            <a:ext cx="4762500" cy="4762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Google Shape;141;g1085f4f96e1_0_30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42" name="Google Shape;142;g1085f4f96e1_0_30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90750" y="1047750"/>
            <a:ext cx="4762500" cy="4762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Google Shape;147;g1085f4f96e1_0_35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48" name="Google Shape;148;g1085f4f96e1_0_3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190750" y="1047750"/>
            <a:ext cx="4762500" cy="4762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Google Shape;153;g1085f4f96e1_0_12"/>
          <p:cNvSpPr txBox="1"/>
          <p:nvPr/>
        </p:nvSpPr>
        <p:spPr>
          <a:xfrm>
            <a:off x="795322" y="600075"/>
            <a:ext cx="58683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4400"/>
              <a:buFont typeface="Arial"/>
              <a:buNone/>
            </a:pPr>
            <a:r>
              <a:rPr lang="en-US" sz="4400" b="1">
                <a:solidFill>
                  <a:srgbClr val="00B050"/>
                </a:solidFill>
              </a:rPr>
              <a:t>ふりかえり</a:t>
            </a:r>
            <a:endParaRPr/>
          </a:p>
        </p:txBody>
      </p:sp>
      <p:sp>
        <p:nvSpPr>
          <p:cNvPr id="154" name="Google Shape;154;g1085f4f96e1_0_12"/>
          <p:cNvSpPr txBox="1"/>
          <p:nvPr/>
        </p:nvSpPr>
        <p:spPr>
          <a:xfrm>
            <a:off x="795337" y="1668462"/>
            <a:ext cx="7134300" cy="132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4000"/>
              <a:t>ピクトグラムのとらえ方</a:t>
            </a:r>
            <a:endParaRPr sz="40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4000"/>
              <a:t>同じだった？違った？</a:t>
            </a:r>
            <a:endParaRPr sz="4000"/>
          </a:p>
        </p:txBody>
      </p:sp>
      <p:sp>
        <p:nvSpPr>
          <p:cNvPr id="155" name="Google Shape;155;g1085f4f96e1_0_12"/>
          <p:cNvSpPr txBox="1"/>
          <p:nvPr/>
        </p:nvSpPr>
        <p:spPr>
          <a:xfrm>
            <a:off x="795337" y="3908425"/>
            <a:ext cx="7877100" cy="923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4000"/>
              <a:t>グループで話してみましょう</a:t>
            </a:r>
            <a:endParaRPr sz="40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g1085f4f96e1_0_0"/>
          <p:cNvSpPr txBox="1"/>
          <p:nvPr/>
        </p:nvSpPr>
        <p:spPr>
          <a:xfrm>
            <a:off x="795322" y="600075"/>
            <a:ext cx="58683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4400"/>
              <a:buFont typeface="Arial"/>
              <a:buNone/>
            </a:pPr>
            <a:r>
              <a:rPr lang="en-US" sz="4400" b="1">
                <a:solidFill>
                  <a:srgbClr val="FFC000"/>
                </a:solidFill>
              </a:rPr>
              <a:t>グルーピングドブル</a:t>
            </a:r>
            <a:endParaRPr>
              <a:solidFill>
                <a:srgbClr val="FFC000"/>
              </a:solidFill>
            </a:endParaRPr>
          </a:p>
        </p:txBody>
      </p:sp>
      <p:sp>
        <p:nvSpPr>
          <p:cNvPr id="96" name="Google Shape;96;g1085f4f96e1_0_0"/>
          <p:cNvSpPr txBox="1"/>
          <p:nvPr/>
        </p:nvSpPr>
        <p:spPr>
          <a:xfrm>
            <a:off x="795337" y="1668462"/>
            <a:ext cx="7134300" cy="132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4000"/>
              <a:t>かけ声にあわせて、カードを見せあおう</a:t>
            </a:r>
            <a:endParaRPr/>
          </a:p>
        </p:txBody>
      </p:sp>
      <p:sp>
        <p:nvSpPr>
          <p:cNvPr id="97" name="Google Shape;97;g1085f4f96e1_0_0"/>
          <p:cNvSpPr txBox="1"/>
          <p:nvPr/>
        </p:nvSpPr>
        <p:spPr>
          <a:xfrm>
            <a:off x="795337" y="3908425"/>
            <a:ext cx="7877100" cy="1539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4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１人</a:t>
            </a:r>
            <a:r>
              <a:rPr lang="en-US" sz="4000"/>
              <a:t>１</a:t>
            </a:r>
            <a:r>
              <a:rPr lang="en-US" sz="4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枚、</a:t>
            </a:r>
            <a:r>
              <a:rPr lang="en-US" sz="4000"/>
              <a:t>ドブル</a:t>
            </a:r>
            <a:r>
              <a:rPr lang="en-US" sz="4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カード</a:t>
            </a:r>
            <a:r>
              <a:rPr lang="en-US" sz="4000"/>
              <a:t>（黄）</a:t>
            </a:r>
            <a:r>
              <a:rPr lang="en-US" sz="40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を</a:t>
            </a:r>
            <a:r>
              <a:rPr lang="en-US" sz="4000"/>
              <a:t>もらいます（まだ見ない）</a:t>
            </a:r>
            <a:endParaRPr sz="400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endParaRPr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1085f4f96e1_0_58"/>
          <p:cNvSpPr txBox="1">
            <a:spLocks noGrp="1"/>
          </p:cNvSpPr>
          <p:nvPr>
            <p:ph type="title"/>
          </p:nvPr>
        </p:nvSpPr>
        <p:spPr>
          <a:xfrm>
            <a:off x="628650" y="2766150"/>
            <a:ext cx="78867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7200" b="1" dirty="0">
                <a:solidFill>
                  <a:srgbClr val="FF0000"/>
                </a:solidFill>
              </a:rPr>
              <a:t>３</a:t>
            </a:r>
            <a:r>
              <a:rPr lang="en-US" sz="7200" b="1" dirty="0" err="1">
                <a:solidFill>
                  <a:srgbClr val="FF0000"/>
                </a:solidFill>
              </a:rPr>
              <a:t>分間</a:t>
            </a:r>
            <a:endParaRPr sz="7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434046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5"/>
          <p:cNvSpPr txBox="1"/>
          <p:nvPr/>
        </p:nvSpPr>
        <p:spPr>
          <a:xfrm>
            <a:off x="752475" y="2152650"/>
            <a:ext cx="7899156" cy="3785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ja-JP" altLang="en-US" sz="4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内面カードには</a:t>
            </a:r>
            <a:endParaRPr lang="en-US" altLang="ja-JP" sz="4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endParaRPr lang="en-US" altLang="ja-JP" sz="4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ja-JP" altLang="en-US" sz="4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人には言いにくいけれど、　　　わかって欲しいと思っていること</a:t>
            </a:r>
            <a:endParaRPr lang="en-US" altLang="ja-JP" sz="4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endParaRPr lang="en-US" altLang="ja-JP" sz="4000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ja-JP" altLang="en-US" sz="4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が書かれています。</a:t>
            </a:r>
            <a:endParaRPr dirty="0"/>
          </a:p>
        </p:txBody>
      </p:sp>
      <p:sp>
        <p:nvSpPr>
          <p:cNvPr id="167" name="Google Shape;167;p5"/>
          <p:cNvSpPr txBox="1"/>
          <p:nvPr/>
        </p:nvSpPr>
        <p:spPr>
          <a:xfrm>
            <a:off x="574675" y="725487"/>
            <a:ext cx="6488112" cy="76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ts val="4400"/>
              <a:buFont typeface="Arial"/>
              <a:buNone/>
            </a:pPr>
            <a:r>
              <a:rPr lang="ja-JP" altLang="en-US" sz="4400" b="1" dirty="0">
                <a:solidFill>
                  <a:srgbClr val="00B0F0"/>
                </a:solidFill>
              </a:rPr>
              <a:t>内面</a:t>
            </a:r>
            <a:r>
              <a:rPr lang="ja-JP" altLang="en-US" sz="4400" b="1" i="0" u="none" strike="noStrike" cap="none" dirty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カード</a:t>
            </a:r>
            <a:endParaRPr dirty="0"/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6" name="Google Shape;166;p5"/>
          <p:cNvSpPr txBox="1"/>
          <p:nvPr/>
        </p:nvSpPr>
        <p:spPr>
          <a:xfrm>
            <a:off x="752475" y="2152650"/>
            <a:ext cx="7899156" cy="27699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ja-JP" altLang="en-US" sz="4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一人１枚ひき、想像してみよう❕❕</a:t>
            </a:r>
            <a:endParaRPr lang="en-US" altLang="ja-JP" sz="4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endParaRPr lang="en-US" altLang="ja-JP" sz="4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ja-JP" altLang="en-US" sz="4000" dirty="0"/>
              <a:t>どうしても難しいときは、</a:t>
            </a:r>
            <a:endParaRPr lang="en-US" altLang="ja-JP" sz="4000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ja-JP" altLang="en-US" sz="4000" b="0" i="0" u="none" strike="noStrike" cap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新しいカードをひこう。</a:t>
            </a:r>
            <a:endParaRPr lang="en-US" altLang="ja-JP" sz="4000" b="0" i="0" u="none" strike="noStrike" cap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endParaRPr dirty="0"/>
          </a:p>
        </p:txBody>
      </p:sp>
      <p:sp>
        <p:nvSpPr>
          <p:cNvPr id="167" name="Google Shape;167;p5"/>
          <p:cNvSpPr txBox="1"/>
          <p:nvPr/>
        </p:nvSpPr>
        <p:spPr>
          <a:xfrm>
            <a:off x="574675" y="725487"/>
            <a:ext cx="6488112" cy="76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ts val="4400"/>
              <a:buFont typeface="Arial"/>
              <a:buNone/>
            </a:pPr>
            <a:r>
              <a:rPr lang="ja-JP" altLang="en-US" sz="4400" b="1" dirty="0">
                <a:solidFill>
                  <a:srgbClr val="00B0F0"/>
                </a:solidFill>
              </a:rPr>
              <a:t>内面</a:t>
            </a:r>
            <a:r>
              <a:rPr lang="ja-JP" altLang="en-US" sz="4400" b="1" i="0" u="none" strike="noStrike" cap="none" dirty="0">
                <a:solidFill>
                  <a:srgbClr val="00B0F0"/>
                </a:solidFill>
                <a:latin typeface="Arial"/>
                <a:ea typeface="Arial"/>
                <a:cs typeface="Arial"/>
                <a:sym typeface="Arial"/>
              </a:rPr>
              <a:t>カード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170538134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1085f4f96e1_0_58"/>
          <p:cNvSpPr txBox="1">
            <a:spLocks noGrp="1"/>
          </p:cNvSpPr>
          <p:nvPr>
            <p:ph type="title"/>
          </p:nvPr>
        </p:nvSpPr>
        <p:spPr>
          <a:xfrm>
            <a:off x="628650" y="2766150"/>
            <a:ext cx="78867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7200" b="1" dirty="0">
                <a:solidFill>
                  <a:srgbClr val="FF0000"/>
                </a:solidFill>
              </a:rPr>
              <a:t>１</a:t>
            </a:r>
            <a:r>
              <a:rPr lang="en-US" sz="7200" b="1" dirty="0" err="1">
                <a:solidFill>
                  <a:srgbClr val="FF0000"/>
                </a:solidFill>
              </a:rPr>
              <a:t>分間</a:t>
            </a:r>
            <a:endParaRPr sz="7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5899920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8" name="Google Shape;188;p8"/>
          <p:cNvSpPr txBox="1"/>
          <p:nvPr/>
        </p:nvSpPr>
        <p:spPr>
          <a:xfrm>
            <a:off x="995362" y="1952625"/>
            <a:ext cx="7424737" cy="317005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ja-JP" altLang="en-US" sz="40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みんなで遊ぶことになった</a:t>
            </a:r>
            <a:endParaRPr lang="en-US" altLang="ja-JP" sz="4000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endParaRPr lang="en-US" altLang="ja-JP" sz="4000" b="0" i="0" u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ja-JP" altLang="en-US" sz="40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さぁ、どこに行こう❔❔</a:t>
            </a:r>
            <a:endParaRPr lang="en-US" altLang="ja-JP" sz="4000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endParaRPr lang="en-US" altLang="ja-JP" sz="4000" b="0" i="0" u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ja-JP" altLang="en-US" sz="4000" dirty="0"/>
              <a:t>話し合って、決めよう</a:t>
            </a:r>
            <a:endParaRPr lang="en-US" altLang="ja-JP" sz="4000" b="0" i="0" u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9" name="Google Shape;189;p8"/>
          <p:cNvSpPr txBox="1"/>
          <p:nvPr/>
        </p:nvSpPr>
        <p:spPr>
          <a:xfrm>
            <a:off x="574674" y="569912"/>
            <a:ext cx="7082431" cy="76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ts val="4400"/>
              <a:buFont typeface="Arial"/>
              <a:buNone/>
            </a:pPr>
            <a:r>
              <a:rPr lang="ja-JP" altLang="en-US" sz="4400" b="1" i="0" u="none" dirty="0">
                <a:solidFill>
                  <a:srgbClr val="7030A0"/>
                </a:solidFill>
                <a:latin typeface="Arial"/>
                <a:ea typeface="Arial"/>
                <a:cs typeface="Arial"/>
                <a:sym typeface="Arial"/>
              </a:rPr>
              <a:t>行き先について話し合おう</a:t>
            </a:r>
            <a:endParaRPr dirty="0"/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1085f4f96e1_0_58"/>
          <p:cNvSpPr txBox="1">
            <a:spLocks noGrp="1"/>
          </p:cNvSpPr>
          <p:nvPr>
            <p:ph type="title"/>
          </p:nvPr>
        </p:nvSpPr>
        <p:spPr>
          <a:xfrm>
            <a:off x="628650" y="2766150"/>
            <a:ext cx="78867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7200" b="1" dirty="0">
                <a:solidFill>
                  <a:srgbClr val="FF0000"/>
                </a:solidFill>
              </a:rPr>
              <a:t>３</a:t>
            </a:r>
            <a:r>
              <a:rPr lang="en-US" sz="7200" b="1" dirty="0" err="1">
                <a:solidFill>
                  <a:srgbClr val="FF0000"/>
                </a:solidFill>
              </a:rPr>
              <a:t>分間</a:t>
            </a:r>
            <a:endParaRPr sz="7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8696541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9"/>
          <p:cNvSpPr txBox="1"/>
          <p:nvPr/>
        </p:nvSpPr>
        <p:spPr>
          <a:xfrm>
            <a:off x="563561" y="763587"/>
            <a:ext cx="8791453" cy="76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Arial"/>
              <a:buNone/>
            </a:pPr>
            <a:r>
              <a:rPr lang="ja-JP" altLang="en-US" sz="4400" b="1" i="0" u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ふりかえり：</a:t>
            </a:r>
            <a:r>
              <a:rPr lang="en-US" sz="4400" b="1" i="0" u="none" dirty="0" err="1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お互いどう思った</a:t>
            </a:r>
            <a:r>
              <a:rPr lang="en-US" sz="4400" b="1" i="0" u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❔</a:t>
            </a:r>
            <a:endParaRPr dirty="0"/>
          </a:p>
        </p:txBody>
      </p:sp>
      <p:sp>
        <p:nvSpPr>
          <p:cNvPr id="196" name="Google Shape;196;p9"/>
          <p:cNvSpPr txBox="1"/>
          <p:nvPr/>
        </p:nvSpPr>
        <p:spPr>
          <a:xfrm>
            <a:off x="687387" y="2073275"/>
            <a:ext cx="7810500" cy="3785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4000" b="0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お互いの印象を振り返</a:t>
            </a:r>
            <a:r>
              <a:rPr lang="ja-JP" altLang="en-US" sz="4000" b="0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ろう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endParaRPr sz="4000" b="0" i="0" u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4000" b="0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相手</a:t>
            </a:r>
            <a:r>
              <a:rPr lang="ja-JP" altLang="en-US" sz="4000" dirty="0"/>
              <a:t>がかかえていることを想像できた</a:t>
            </a:r>
            <a:r>
              <a:rPr lang="en-US" sz="40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❔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4000" b="0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自分はどんな風に思われていた</a:t>
            </a:r>
            <a:r>
              <a:rPr lang="en-US" sz="40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❔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4000" b="0" i="0" u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1085f4f96e1_0_58"/>
          <p:cNvSpPr txBox="1">
            <a:spLocks noGrp="1"/>
          </p:cNvSpPr>
          <p:nvPr>
            <p:ph type="title"/>
          </p:nvPr>
        </p:nvSpPr>
        <p:spPr>
          <a:xfrm>
            <a:off x="628650" y="2766150"/>
            <a:ext cx="78867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200" b="1">
                <a:solidFill>
                  <a:srgbClr val="FF0000"/>
                </a:solidFill>
              </a:rPr>
              <a:t>２分間</a:t>
            </a:r>
            <a:endParaRPr sz="7200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8268752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3" name="Google Shape;203;p10"/>
          <p:cNvSpPr txBox="1"/>
          <p:nvPr/>
        </p:nvSpPr>
        <p:spPr>
          <a:xfrm>
            <a:off x="571500" y="850900"/>
            <a:ext cx="6322281" cy="76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F0"/>
              </a:buClr>
              <a:buSzPts val="4400"/>
              <a:buFont typeface="Arial"/>
              <a:buNone/>
            </a:pPr>
            <a:r>
              <a:rPr lang="en-US" sz="4400" b="1" i="0" u="none" dirty="0" err="1">
                <a:solidFill>
                  <a:srgbClr val="0070C0"/>
                </a:solidFill>
                <a:latin typeface="Arial"/>
                <a:ea typeface="Arial"/>
                <a:cs typeface="Arial"/>
                <a:sym typeface="Arial"/>
              </a:rPr>
              <a:t>もう一度チャレンジ</a:t>
            </a:r>
            <a:r>
              <a:rPr lang="en-US" sz="4400" b="1" i="0" u="none" dirty="0">
                <a:solidFill>
                  <a:srgbClr val="0070C0"/>
                </a:solidFill>
                <a:sym typeface="Arial"/>
              </a:rPr>
              <a:t>！</a:t>
            </a:r>
            <a:endParaRPr dirty="0">
              <a:solidFill>
                <a:srgbClr val="0070C0"/>
              </a:solidFill>
            </a:endParaRPr>
          </a:p>
        </p:txBody>
      </p:sp>
      <p:sp>
        <p:nvSpPr>
          <p:cNvPr id="204" name="Google Shape;204;p10"/>
          <p:cNvSpPr txBox="1"/>
          <p:nvPr/>
        </p:nvSpPr>
        <p:spPr>
          <a:xfrm>
            <a:off x="638175" y="2459037"/>
            <a:ext cx="8085137" cy="1938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ja-JP" altLang="en-US" sz="40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内面カードを交換しよう</a:t>
            </a:r>
            <a:r>
              <a:rPr lang="en-US" sz="40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❕❕</a:t>
            </a:r>
            <a:r>
              <a:rPr lang="ja-JP" altLang="en-US" sz="4000" dirty="0"/>
              <a:t>　　　　</a:t>
            </a:r>
            <a:endParaRPr lang="en-US" altLang="ja-JP" sz="4000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endParaRPr lang="en-US" sz="4000" b="0" i="0" u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ja-JP" altLang="en-US" sz="4000" dirty="0"/>
              <a:t>もう一度、行き先を話し合おう❕❕</a:t>
            </a:r>
            <a:endParaRPr lang="en-US" sz="4000" b="0" i="0" u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1085f4f96e1_0_58"/>
          <p:cNvSpPr txBox="1">
            <a:spLocks noGrp="1"/>
          </p:cNvSpPr>
          <p:nvPr>
            <p:ph type="title"/>
          </p:nvPr>
        </p:nvSpPr>
        <p:spPr>
          <a:xfrm>
            <a:off x="628650" y="2766150"/>
            <a:ext cx="78867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7200" b="1" dirty="0">
                <a:solidFill>
                  <a:srgbClr val="FF0000"/>
                </a:solidFill>
              </a:rPr>
              <a:t>３</a:t>
            </a:r>
            <a:r>
              <a:rPr lang="en-US" sz="7200" b="1" dirty="0" err="1">
                <a:solidFill>
                  <a:srgbClr val="FF0000"/>
                </a:solidFill>
              </a:rPr>
              <a:t>分間</a:t>
            </a:r>
            <a:endParaRPr sz="72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63943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1085f4f96e1_0_52"/>
          <p:cNvSpPr txBox="1"/>
          <p:nvPr/>
        </p:nvSpPr>
        <p:spPr>
          <a:xfrm>
            <a:off x="795322" y="600075"/>
            <a:ext cx="58683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4400"/>
              <a:buFont typeface="Arial"/>
              <a:buNone/>
            </a:pPr>
            <a:r>
              <a:rPr lang="en-US" sz="4400" b="1">
                <a:solidFill>
                  <a:srgbClr val="FFC000"/>
                </a:solidFill>
              </a:rPr>
              <a:t>グルーピングドブル</a:t>
            </a:r>
            <a:endParaRPr>
              <a:solidFill>
                <a:srgbClr val="FFC000"/>
              </a:solidFill>
            </a:endParaRPr>
          </a:p>
        </p:txBody>
      </p:sp>
      <p:sp>
        <p:nvSpPr>
          <p:cNvPr id="103" name="Google Shape;103;g1085f4f96e1_0_52"/>
          <p:cNvSpPr txBox="1"/>
          <p:nvPr/>
        </p:nvSpPr>
        <p:spPr>
          <a:xfrm>
            <a:off x="795337" y="1668462"/>
            <a:ext cx="7134300" cy="132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>
                <a:solidFill>
                  <a:schemeClr val="dk1"/>
                </a:solidFill>
              </a:rPr>
              <a:t>かけ声にあわせてカードを見せ合い、同じマークを探そう</a:t>
            </a:r>
            <a:endParaRPr sz="4000"/>
          </a:p>
        </p:txBody>
      </p:sp>
      <p:sp>
        <p:nvSpPr>
          <p:cNvPr id="104" name="Google Shape;104;g1085f4f96e1_0_52"/>
          <p:cNvSpPr txBox="1"/>
          <p:nvPr/>
        </p:nvSpPr>
        <p:spPr>
          <a:xfrm>
            <a:off x="795337" y="3908425"/>
            <a:ext cx="78771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endParaRPr/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5" name="Google Shape;195;p9"/>
          <p:cNvSpPr txBox="1"/>
          <p:nvPr/>
        </p:nvSpPr>
        <p:spPr>
          <a:xfrm>
            <a:off x="563561" y="763587"/>
            <a:ext cx="8791453" cy="76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FF0000"/>
              </a:buClr>
              <a:buSzPts val="4400"/>
              <a:buFont typeface="Arial"/>
              <a:buNone/>
            </a:pPr>
            <a:r>
              <a:rPr lang="ja-JP" altLang="en-US" sz="4400" b="1" i="0" u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ふりかえり：内面カードを作ろう</a:t>
            </a:r>
            <a:endParaRPr dirty="0"/>
          </a:p>
        </p:txBody>
      </p:sp>
      <p:sp>
        <p:nvSpPr>
          <p:cNvPr id="196" name="Google Shape;196;p9"/>
          <p:cNvSpPr txBox="1"/>
          <p:nvPr/>
        </p:nvSpPr>
        <p:spPr>
          <a:xfrm>
            <a:off x="687387" y="2073275"/>
            <a:ext cx="7810500" cy="42164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ja-JP" altLang="en-US" sz="4000" dirty="0"/>
              <a:t>自分や自分の</a:t>
            </a:r>
            <a:r>
              <a:rPr lang="ja-JP" altLang="en-US" sz="4000" dirty="0" err="1"/>
              <a:t>周りに周りに</a:t>
            </a:r>
            <a:r>
              <a:rPr lang="ja-JP" altLang="en-US" sz="4000" dirty="0"/>
              <a:t>ある</a:t>
            </a:r>
            <a:endParaRPr lang="en-US" altLang="ja-JP" sz="4000"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endParaRPr lang="en-US" altLang="ja-JP" sz="4000" b="0" i="0" u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ja-JP" altLang="en-US" sz="4000" b="0" i="0" u="none" dirty="0">
                <a:solidFill>
                  <a:srgbClr val="FF0000"/>
                </a:solidFill>
                <a:latin typeface="Arial"/>
                <a:ea typeface="Arial"/>
                <a:cs typeface="Arial"/>
                <a:sym typeface="Arial"/>
              </a:rPr>
              <a:t>「人には言いにくいけれども、</a:t>
            </a:r>
            <a:endParaRPr lang="en-US" altLang="ja-JP" sz="4000" b="0" i="0" u="none" dirty="0">
              <a:solidFill>
                <a:srgbClr val="FF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ja-JP" altLang="en-US" sz="4000" dirty="0">
                <a:solidFill>
                  <a:srgbClr val="FF0000"/>
                </a:solidFill>
              </a:rPr>
              <a:t>　　　　　わかって欲しいこと」</a:t>
            </a:r>
            <a:endParaRPr sz="4000" b="0" i="0" u="none" dirty="0">
              <a:solidFill>
                <a:srgbClr val="FF0000"/>
              </a:solidFill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lang="en-US" sz="4000" b="0" i="0" u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ja-JP" altLang="en-US" sz="4000" dirty="0"/>
              <a:t>について考えてみよう</a:t>
            </a:r>
            <a:endParaRPr sz="4000" b="0" i="0" u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431760095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0" name="Google Shape;210;p11"/>
          <p:cNvSpPr txBox="1"/>
          <p:nvPr/>
        </p:nvSpPr>
        <p:spPr>
          <a:xfrm>
            <a:off x="709612" y="560387"/>
            <a:ext cx="2097198" cy="7683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2060"/>
              </a:buClr>
              <a:buSzPts val="4400"/>
              <a:buFont typeface="Arial"/>
              <a:buNone/>
            </a:pPr>
            <a:r>
              <a:rPr lang="en-US" sz="4400" b="1" i="0" u="none" dirty="0" err="1">
                <a:solidFill>
                  <a:srgbClr val="002060"/>
                </a:solidFill>
                <a:latin typeface="Arial"/>
                <a:ea typeface="Arial"/>
                <a:cs typeface="Arial"/>
                <a:sym typeface="Arial"/>
              </a:rPr>
              <a:t>まとめ</a:t>
            </a:r>
            <a:endParaRPr dirty="0"/>
          </a:p>
        </p:txBody>
      </p:sp>
      <p:sp>
        <p:nvSpPr>
          <p:cNvPr id="212" name="Google Shape;212;p11"/>
          <p:cNvSpPr txBox="1"/>
          <p:nvPr/>
        </p:nvSpPr>
        <p:spPr>
          <a:xfrm>
            <a:off x="571500" y="1773237"/>
            <a:ext cx="8983662" cy="3970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4000" b="0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活動を通して気付いたことを</a:t>
            </a:r>
            <a:r>
              <a:rPr lang="en-US" sz="40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、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4000" b="0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ワークシートに記入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</a:pPr>
            <a:endParaRPr sz="2800" b="0" i="0" u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en-US" sz="4000" b="0" i="0" u="none" dirty="0" err="1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グループのみんな</a:t>
            </a:r>
            <a:r>
              <a:rPr lang="ja-JP" altLang="en-US" sz="40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と共有しよう</a:t>
            </a:r>
            <a:endParaRPr dirty="0"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</a:pPr>
            <a:endParaRPr sz="2400" b="0" i="0" u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ja-JP" altLang="en-US" sz="40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今日の気づき</a:t>
            </a:r>
            <a:r>
              <a:rPr lang="en-US" sz="40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を</a:t>
            </a:r>
            <a:r>
              <a:rPr lang="ja-JP" altLang="en-US" sz="40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どう活かす</a:t>
            </a:r>
            <a:endParaRPr lang="en-US" altLang="ja-JP" sz="4000" b="0" i="0" u="non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r>
              <a:rPr lang="ja-JP" altLang="en-US" sz="4000" dirty="0"/>
              <a:t>明日からどう</a:t>
            </a:r>
            <a:r>
              <a:rPr lang="ja-JP" altLang="en-US" sz="4000" b="0" i="0" u="non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変わる？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2441548793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Google Shape;160;g1085f4f96e1_0_18"/>
          <p:cNvSpPr txBox="1">
            <a:spLocks noGrp="1"/>
          </p:cNvSpPr>
          <p:nvPr>
            <p:ph type="title"/>
          </p:nvPr>
        </p:nvSpPr>
        <p:spPr>
          <a:xfrm>
            <a:off x="628650" y="365125"/>
            <a:ext cx="78867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61" name="Google Shape;161;g1085f4f96e1_0_1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430863" y="1669962"/>
            <a:ext cx="6282275" cy="35180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1085f4f96e1_0_46"/>
          <p:cNvSpPr txBox="1"/>
          <p:nvPr/>
        </p:nvSpPr>
        <p:spPr>
          <a:xfrm>
            <a:off x="795322" y="600075"/>
            <a:ext cx="58683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4400"/>
              <a:buFont typeface="Arial"/>
              <a:buNone/>
            </a:pPr>
            <a:r>
              <a:rPr lang="en-US" sz="4400" b="1">
                <a:solidFill>
                  <a:srgbClr val="FFC000"/>
                </a:solidFill>
              </a:rPr>
              <a:t>グルーピングドブル</a:t>
            </a:r>
            <a:endParaRPr>
              <a:solidFill>
                <a:srgbClr val="FFC000"/>
              </a:solidFill>
            </a:endParaRPr>
          </a:p>
        </p:txBody>
      </p:sp>
      <p:sp>
        <p:nvSpPr>
          <p:cNvPr id="110" name="Google Shape;110;g1085f4f96e1_0_46"/>
          <p:cNvSpPr txBox="1"/>
          <p:nvPr/>
        </p:nvSpPr>
        <p:spPr>
          <a:xfrm>
            <a:off x="795337" y="1668462"/>
            <a:ext cx="7134300" cy="3170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>
                <a:solidFill>
                  <a:schemeClr val="dk1"/>
                </a:solidFill>
              </a:rPr>
              <a:t>まず名乗ろう</a:t>
            </a:r>
            <a:endParaRPr sz="40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>
                <a:solidFill>
                  <a:schemeClr val="dk1"/>
                </a:solidFill>
              </a:rPr>
              <a:t>〇〇です❕❕△△です❕❕</a:t>
            </a:r>
            <a:endParaRPr sz="40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endParaRPr sz="40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>
                <a:solidFill>
                  <a:schemeClr val="dk1"/>
                </a:solidFill>
              </a:rPr>
              <a:t>息を合わせて、いざ対決</a:t>
            </a:r>
            <a:endParaRPr sz="400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sz="4000">
                <a:solidFill>
                  <a:schemeClr val="dk1"/>
                </a:solidFill>
              </a:rPr>
              <a:t>せーの❕❕</a:t>
            </a:r>
            <a:endParaRPr sz="4000">
              <a:solidFill>
                <a:schemeClr val="dk1"/>
              </a:solidFill>
            </a:endParaRPr>
          </a:p>
        </p:txBody>
      </p:sp>
      <p:sp>
        <p:nvSpPr>
          <p:cNvPr id="111" name="Google Shape;111;g1085f4f96e1_0_46"/>
          <p:cNvSpPr txBox="1"/>
          <p:nvPr/>
        </p:nvSpPr>
        <p:spPr>
          <a:xfrm>
            <a:off x="795337" y="3908425"/>
            <a:ext cx="78771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endParaRPr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Google Shape;102;g1085f4f96e1_0_52"/>
          <p:cNvSpPr txBox="1"/>
          <p:nvPr/>
        </p:nvSpPr>
        <p:spPr>
          <a:xfrm>
            <a:off x="795322" y="600075"/>
            <a:ext cx="5868300" cy="769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4400"/>
              <a:buFont typeface="Arial"/>
              <a:buNone/>
            </a:pPr>
            <a:r>
              <a:rPr lang="en-US" sz="4400" b="1">
                <a:solidFill>
                  <a:srgbClr val="FFC000"/>
                </a:solidFill>
              </a:rPr>
              <a:t>グルーピングドブル</a:t>
            </a:r>
            <a:endParaRPr>
              <a:solidFill>
                <a:srgbClr val="FFC000"/>
              </a:solidFill>
            </a:endParaRPr>
          </a:p>
        </p:txBody>
      </p:sp>
      <p:sp>
        <p:nvSpPr>
          <p:cNvPr id="103" name="Google Shape;103;g1085f4f96e1_0_52"/>
          <p:cNvSpPr txBox="1"/>
          <p:nvPr/>
        </p:nvSpPr>
        <p:spPr>
          <a:xfrm>
            <a:off x="795337" y="1668462"/>
            <a:ext cx="7877100" cy="37856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ja-JP" altLang="en-US" sz="4000" dirty="0">
                <a:solidFill>
                  <a:schemeClr val="dk1"/>
                </a:solidFill>
              </a:rPr>
              <a:t>速くコールした方が勝ち❕❕</a:t>
            </a:r>
            <a:endParaRPr lang="en-US" altLang="ja-JP" sz="40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endParaRPr lang="en-US" altLang="ja-JP" sz="40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ja-JP" altLang="en-US" sz="4000" dirty="0">
                <a:solidFill>
                  <a:schemeClr val="dk1"/>
                </a:solidFill>
              </a:rPr>
              <a:t>負けたら人のドブルカードをもらう❕❕</a:t>
            </a:r>
            <a:endParaRPr lang="en-US" altLang="ja-JP" sz="40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endParaRPr lang="en-US" sz="40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ja-JP" altLang="en-US" sz="4000" dirty="0">
                <a:solidFill>
                  <a:schemeClr val="dk1"/>
                </a:solidFill>
              </a:rPr>
              <a:t>一番多くゲットできた人が勝者❕❕</a:t>
            </a:r>
            <a:endParaRPr sz="4000" dirty="0"/>
          </a:p>
        </p:txBody>
      </p:sp>
      <p:sp>
        <p:nvSpPr>
          <p:cNvPr id="104" name="Google Shape;104;g1085f4f96e1_0_52"/>
          <p:cNvSpPr txBox="1"/>
          <p:nvPr/>
        </p:nvSpPr>
        <p:spPr>
          <a:xfrm>
            <a:off x="795337" y="3908425"/>
            <a:ext cx="78771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64143579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Shape 1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Google Shape;116;g1085f4f96e1_0_58"/>
          <p:cNvSpPr txBox="1">
            <a:spLocks noGrp="1"/>
          </p:cNvSpPr>
          <p:nvPr>
            <p:ph type="title"/>
          </p:nvPr>
        </p:nvSpPr>
        <p:spPr>
          <a:xfrm>
            <a:off x="628650" y="2766150"/>
            <a:ext cx="7886700" cy="13257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7200" b="1">
                <a:solidFill>
                  <a:srgbClr val="FF0000"/>
                </a:solidFill>
              </a:rPr>
              <a:t>２分間</a:t>
            </a:r>
            <a:endParaRPr sz="7200" b="1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1085f4f96e1_0_46"/>
          <p:cNvSpPr txBox="1"/>
          <p:nvPr/>
        </p:nvSpPr>
        <p:spPr>
          <a:xfrm>
            <a:off x="795322" y="600075"/>
            <a:ext cx="5868300" cy="76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4400"/>
              <a:buFont typeface="Arial"/>
              <a:buNone/>
            </a:pPr>
            <a:r>
              <a:rPr lang="ja-JP" altLang="en-US" sz="4400" b="1" dirty="0">
                <a:solidFill>
                  <a:srgbClr val="FFC000"/>
                </a:solidFill>
              </a:rPr>
              <a:t>ゴールの共有</a:t>
            </a:r>
            <a:endParaRPr dirty="0">
              <a:solidFill>
                <a:srgbClr val="FFC000"/>
              </a:solidFill>
            </a:endParaRPr>
          </a:p>
        </p:txBody>
      </p:sp>
      <p:sp>
        <p:nvSpPr>
          <p:cNvPr id="110" name="Google Shape;110;g1085f4f96e1_0_46"/>
          <p:cNvSpPr txBox="1"/>
          <p:nvPr/>
        </p:nvSpPr>
        <p:spPr>
          <a:xfrm>
            <a:off x="795337" y="1668462"/>
            <a:ext cx="7134300" cy="13233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altLang="ja-JP" sz="4000" dirty="0">
                <a:solidFill>
                  <a:schemeClr val="dk1"/>
                </a:solidFill>
              </a:rPr>
              <a:t>NOTS</a:t>
            </a:r>
            <a:r>
              <a:rPr lang="ja-JP" altLang="en-US" sz="4000" dirty="0">
                <a:solidFill>
                  <a:schemeClr val="dk1"/>
                </a:solidFill>
              </a:rPr>
              <a:t>のふりかえりで</a:t>
            </a:r>
            <a:endParaRPr lang="en-US" altLang="ja-JP" sz="40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ja-JP" altLang="en-US" sz="4000" dirty="0">
                <a:solidFill>
                  <a:schemeClr val="dk1"/>
                </a:solidFill>
              </a:rPr>
              <a:t>出てきたキーワードは？</a:t>
            </a:r>
            <a:endParaRPr sz="4000" dirty="0">
              <a:solidFill>
                <a:schemeClr val="dk1"/>
              </a:solidFill>
            </a:endParaRPr>
          </a:p>
        </p:txBody>
      </p:sp>
      <p:sp>
        <p:nvSpPr>
          <p:cNvPr id="111" name="Google Shape;111;g1085f4f96e1_0_46"/>
          <p:cNvSpPr txBox="1"/>
          <p:nvPr/>
        </p:nvSpPr>
        <p:spPr>
          <a:xfrm>
            <a:off x="795337" y="3908425"/>
            <a:ext cx="78771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009598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1085f4f96e1_0_46"/>
          <p:cNvSpPr txBox="1"/>
          <p:nvPr/>
        </p:nvSpPr>
        <p:spPr>
          <a:xfrm>
            <a:off x="795322" y="600075"/>
            <a:ext cx="5868300" cy="76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4400"/>
              <a:buFont typeface="Arial"/>
              <a:buNone/>
            </a:pPr>
            <a:r>
              <a:rPr lang="ja-JP" altLang="en-US" sz="4400" b="1" dirty="0">
                <a:solidFill>
                  <a:srgbClr val="FFC000"/>
                </a:solidFill>
              </a:rPr>
              <a:t>ゴールの共有</a:t>
            </a:r>
            <a:endParaRPr dirty="0">
              <a:solidFill>
                <a:srgbClr val="FFC000"/>
              </a:solidFill>
            </a:endParaRPr>
          </a:p>
        </p:txBody>
      </p:sp>
      <p:sp>
        <p:nvSpPr>
          <p:cNvPr id="110" name="Google Shape;110;g1085f4f96e1_0_46"/>
          <p:cNvSpPr txBox="1"/>
          <p:nvPr/>
        </p:nvSpPr>
        <p:spPr>
          <a:xfrm>
            <a:off x="795337" y="1668462"/>
            <a:ext cx="7134300" cy="36009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en-US" altLang="ja-JP" sz="4000" dirty="0">
                <a:solidFill>
                  <a:schemeClr val="dk1"/>
                </a:solidFill>
              </a:rPr>
              <a:t>NOTS</a:t>
            </a:r>
            <a:r>
              <a:rPr lang="ja-JP" altLang="en-US" sz="4000" dirty="0">
                <a:solidFill>
                  <a:schemeClr val="dk1"/>
                </a:solidFill>
              </a:rPr>
              <a:t>のふりかえりで</a:t>
            </a:r>
            <a:endParaRPr lang="en-US" altLang="ja-JP" sz="40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ja-JP" altLang="en-US" sz="4000" dirty="0">
                <a:solidFill>
                  <a:schemeClr val="dk1"/>
                </a:solidFill>
              </a:rPr>
              <a:t>出てきたキーワードは？</a:t>
            </a:r>
            <a:endParaRPr lang="en-US" altLang="ja-JP" sz="40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endParaRPr lang="en-US" sz="40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ja-JP" altLang="en-US" sz="5400" dirty="0">
                <a:solidFill>
                  <a:schemeClr val="dk1"/>
                </a:solidFill>
              </a:rPr>
              <a:t>協力</a:t>
            </a:r>
            <a:r>
              <a:rPr lang="en-US" altLang="ja-JP" sz="5400" dirty="0">
                <a:solidFill>
                  <a:schemeClr val="dk1"/>
                </a:solidFill>
              </a:rPr>
              <a:t>		</a:t>
            </a:r>
            <a:r>
              <a:rPr lang="ja-JP" altLang="en-US" sz="5400" dirty="0">
                <a:solidFill>
                  <a:schemeClr val="dk1"/>
                </a:solidFill>
              </a:rPr>
              <a:t>協働</a:t>
            </a:r>
            <a:r>
              <a:rPr lang="en-US" altLang="ja-JP" sz="5400" dirty="0">
                <a:solidFill>
                  <a:schemeClr val="dk1"/>
                </a:solidFill>
              </a:rPr>
              <a:t>		</a:t>
            </a: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ja-JP" altLang="en-US" sz="5400" dirty="0">
                <a:solidFill>
                  <a:schemeClr val="dk1"/>
                </a:solidFill>
              </a:rPr>
              <a:t>自発的</a:t>
            </a:r>
            <a:r>
              <a:rPr lang="en-US" altLang="ja-JP" sz="5400" dirty="0">
                <a:solidFill>
                  <a:schemeClr val="dk1"/>
                </a:solidFill>
              </a:rPr>
              <a:t>	</a:t>
            </a:r>
            <a:r>
              <a:rPr lang="ja-JP" altLang="en-US" sz="5400" dirty="0">
                <a:solidFill>
                  <a:schemeClr val="dk1"/>
                </a:solidFill>
              </a:rPr>
              <a:t>伝える</a:t>
            </a:r>
            <a:endParaRPr sz="5400" dirty="0">
              <a:solidFill>
                <a:schemeClr val="dk1"/>
              </a:solidFill>
            </a:endParaRPr>
          </a:p>
        </p:txBody>
      </p:sp>
      <p:sp>
        <p:nvSpPr>
          <p:cNvPr id="111" name="Google Shape;111;g1085f4f96e1_0_46"/>
          <p:cNvSpPr txBox="1"/>
          <p:nvPr/>
        </p:nvSpPr>
        <p:spPr>
          <a:xfrm>
            <a:off x="795337" y="3908425"/>
            <a:ext cx="78771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30178712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g1085f4f96e1_0_46"/>
          <p:cNvSpPr txBox="1"/>
          <p:nvPr/>
        </p:nvSpPr>
        <p:spPr>
          <a:xfrm>
            <a:off x="795322" y="600075"/>
            <a:ext cx="5868300" cy="76940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B050"/>
              </a:buClr>
              <a:buSzPts val="4400"/>
              <a:buFont typeface="Arial"/>
              <a:buNone/>
            </a:pPr>
            <a:r>
              <a:rPr lang="ja-JP" altLang="en-US" sz="4400" b="1" dirty="0">
                <a:solidFill>
                  <a:srgbClr val="FFC000"/>
                </a:solidFill>
              </a:rPr>
              <a:t>ゴールの共有</a:t>
            </a:r>
            <a:endParaRPr dirty="0">
              <a:solidFill>
                <a:srgbClr val="FFC000"/>
              </a:solidFill>
            </a:endParaRPr>
          </a:p>
        </p:txBody>
      </p:sp>
      <p:sp>
        <p:nvSpPr>
          <p:cNvPr id="110" name="Google Shape;110;g1085f4f96e1_0_46"/>
          <p:cNvSpPr txBox="1"/>
          <p:nvPr/>
        </p:nvSpPr>
        <p:spPr>
          <a:xfrm>
            <a:off x="795337" y="1668462"/>
            <a:ext cx="7134300" cy="132339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ja-JP" altLang="en-US" sz="4000" dirty="0">
                <a:solidFill>
                  <a:schemeClr val="dk1"/>
                </a:solidFill>
              </a:rPr>
              <a:t>バーンガのふりかえりで</a:t>
            </a:r>
            <a:endParaRPr lang="en-US" altLang="ja-JP" sz="4000" dirty="0">
              <a:solidFill>
                <a:schemeClr val="dk1"/>
              </a:solidFill>
            </a:endParaRPr>
          </a:p>
          <a:p>
            <a:pPr marL="0" lvl="0" indent="0" algn="l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Font typeface="Arial"/>
              <a:buNone/>
            </a:pPr>
            <a:r>
              <a:rPr lang="ja-JP" altLang="en-US" sz="4000" dirty="0">
                <a:solidFill>
                  <a:schemeClr val="dk1"/>
                </a:solidFill>
              </a:rPr>
              <a:t>出てきたキーワードは？</a:t>
            </a:r>
            <a:endParaRPr sz="4000" dirty="0">
              <a:solidFill>
                <a:schemeClr val="dk1"/>
              </a:solidFill>
            </a:endParaRPr>
          </a:p>
        </p:txBody>
      </p:sp>
      <p:sp>
        <p:nvSpPr>
          <p:cNvPr id="111" name="Google Shape;111;g1085f4f96e1_0_46"/>
          <p:cNvSpPr txBox="1"/>
          <p:nvPr/>
        </p:nvSpPr>
        <p:spPr>
          <a:xfrm>
            <a:off x="795337" y="3908425"/>
            <a:ext cx="7877100" cy="307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4000"/>
              <a:buFont typeface="Arial"/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11718191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FFFFFF"/>
      </a:accent3>
      <a:accent4>
        <a:srgbClr val="000000"/>
      </a:accent4>
      <a:accent5>
        <a:srgbClr val="B0BCDE"/>
      </a:accent5>
      <a:accent6>
        <a:srgbClr val="D7712B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375</TotalTime>
  <Words>494</Words>
  <Application>Microsoft Macintosh PowerPoint</Application>
  <PresentationFormat>画面に合わせる (4:3)</PresentationFormat>
  <Paragraphs>120</Paragraphs>
  <Slides>32</Slides>
  <Notes>32</Notes>
  <HiddenSlides>5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32</vt:i4>
      </vt:variant>
    </vt:vector>
  </HeadingPairs>
  <TitlesOfParts>
    <vt:vector size="35" baseType="lpstr">
      <vt:lpstr>Arial</vt:lpstr>
      <vt:lpstr>Calibri</vt:lpstr>
      <vt:lpstr>Office 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２分間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２分間</vt:lpstr>
      <vt:lpstr>PowerPoint プレゼンテーション</vt:lpstr>
      <vt:lpstr>２分間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３分間</vt:lpstr>
      <vt:lpstr>PowerPoint プレゼンテーション</vt:lpstr>
      <vt:lpstr>PowerPoint プレゼンテーション</vt:lpstr>
      <vt:lpstr>１分間</vt:lpstr>
      <vt:lpstr>PowerPoint プレゼンテーション</vt:lpstr>
      <vt:lpstr>３分間</vt:lpstr>
      <vt:lpstr>PowerPoint プレゼンテーション</vt:lpstr>
      <vt:lpstr>２分間</vt:lpstr>
      <vt:lpstr>PowerPoint プレゼンテーション</vt:lpstr>
      <vt:lpstr>３分間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Mo Michi</dc:creator>
  <cp:lastModifiedBy>シオリ キクチ</cp:lastModifiedBy>
  <cp:revision>9</cp:revision>
  <cp:lastPrinted>2021-12-17T02:12:11Z</cp:lastPrinted>
  <dcterms:created xsi:type="dcterms:W3CDTF">2021-09-25T09:25:00Z</dcterms:created>
  <dcterms:modified xsi:type="dcterms:W3CDTF">2022-06-09T13:47:54Z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1041-9.1.0.4922</vt:lpwstr>
  </property>
</Properties>
</file>